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534346-169C-4CED-B3DB-7523D06ABC30}" type="datetimeFigureOut">
              <a:rPr lang="es-CO" smtClean="0"/>
              <a:pPr/>
              <a:t>12/11/2011</a:t>
            </a:fld>
            <a:endParaRPr lang="es-CO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 dirty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85DF10-9195-4658-8C4A-5ABDD6F0CF0C}" type="slidenum">
              <a:rPr lang="es-CO" smtClean="0"/>
              <a:pPr/>
              <a:t>‹Nº›</a:t>
            </a:fld>
            <a:endParaRPr lang="es-CO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5DF10-9195-4658-8C4A-5ABDD6F0CF0C}" type="slidenum">
              <a:rPr lang="es-CO" smtClean="0"/>
              <a:pPr/>
              <a:t>1</a:t>
            </a:fld>
            <a:endParaRPr lang="es-CO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11998-2CA7-4737-A360-A8B5E5AD5A3B}" type="datetimeFigureOut">
              <a:rPr lang="es-CO" smtClean="0"/>
              <a:pPr/>
              <a:t>12/11/2011</a:t>
            </a:fld>
            <a:endParaRPr lang="es-CO" dirty="0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Rectángulo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12 Elipse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FE3E132-B17B-404C-9E72-287041555746}" type="slidenum">
              <a:rPr lang="es-CO" smtClean="0"/>
              <a:pPr/>
              <a:t>‹Nº›</a:t>
            </a:fld>
            <a:endParaRPr lang="es-CO" dirty="0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11998-2CA7-4737-A360-A8B5E5AD5A3B}" type="datetimeFigureOut">
              <a:rPr lang="es-CO" smtClean="0"/>
              <a:pPr/>
              <a:t>12/11/2011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3E132-B17B-404C-9E72-287041555746}" type="slidenum">
              <a:rPr lang="es-CO" smtClean="0"/>
              <a:pPr/>
              <a:t>‹Nº›</a:t>
            </a:fld>
            <a:endParaRPr lang="es-CO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10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Elipse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6FE3E132-B17B-404C-9E72-287041555746}" type="slidenum">
              <a:rPr lang="es-CO" smtClean="0"/>
              <a:pPr/>
              <a:t>‹Nº›</a:t>
            </a:fld>
            <a:endParaRPr lang="es-CO" dirty="0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11998-2CA7-4737-A360-A8B5E5AD5A3B}" type="datetimeFigureOut">
              <a:rPr lang="es-CO" smtClean="0"/>
              <a:pPr/>
              <a:t>12/11/2011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11998-2CA7-4737-A360-A8B5E5AD5A3B}" type="datetimeFigureOut">
              <a:rPr lang="es-CO" smtClean="0"/>
              <a:pPr/>
              <a:t>12/11/2011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6FE3E132-B17B-404C-9E72-287041555746}" type="slidenum">
              <a:rPr lang="es-CO" smtClean="0"/>
              <a:pPr/>
              <a:t>‹Nº›</a:t>
            </a:fld>
            <a:endParaRPr lang="es-CO" dirty="0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3" name="12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13 Rectángulo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11998-2CA7-4737-A360-A8B5E5AD5A3B}" type="datetimeFigureOut">
              <a:rPr lang="es-CO" smtClean="0"/>
              <a:pPr/>
              <a:t>12/11/2011</a:t>
            </a:fld>
            <a:endParaRPr lang="es-CO" dirty="0"/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Elipse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Elipse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FE3E132-B17B-404C-9E72-287041555746}" type="slidenum">
              <a:rPr lang="es-CO" smtClean="0"/>
              <a:pPr/>
              <a:t>‹Nº›</a:t>
            </a:fld>
            <a:endParaRPr lang="es-CO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3E011998-2CA7-4737-A360-A8B5E5AD5A3B}" type="datetimeFigureOut">
              <a:rPr lang="es-CO" smtClean="0"/>
              <a:pPr/>
              <a:t>12/11/2011</a:t>
            </a:fld>
            <a:endParaRPr lang="es-CO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3E132-B17B-404C-9E72-287041555746}" type="slidenum">
              <a:rPr lang="es-CO" smtClean="0"/>
              <a:pPr/>
              <a:t>‹Nº›</a:t>
            </a:fld>
            <a:endParaRPr lang="es-CO" dirty="0"/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Marcador de contenido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2" name="11 Marcador de contenido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onector recto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19 Rectángulo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20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21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Rectángulo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11998-2CA7-4737-A360-A8B5E5AD5A3B}" type="datetimeFigureOut">
              <a:rPr lang="es-CO" smtClean="0"/>
              <a:pPr/>
              <a:t>12/11/2011</a:t>
            </a:fld>
            <a:endParaRPr lang="es-CO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s-CO" dirty="0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23 Marcador de contenido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6" name="25 Marcador de contenido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Elipse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26 Elipse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6FE3E132-B17B-404C-9E72-287041555746}" type="slidenum">
              <a:rPr lang="es-CO" smtClean="0"/>
              <a:pPr/>
              <a:t>‹Nº›</a:t>
            </a:fld>
            <a:endParaRPr lang="es-CO" dirty="0"/>
          </a:p>
        </p:txBody>
      </p:sp>
      <p:sp>
        <p:nvSpPr>
          <p:cNvPr id="23" name="22 Título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11998-2CA7-4737-A360-A8B5E5AD5A3B}" type="datetimeFigureOut">
              <a:rPr lang="es-CO" smtClean="0"/>
              <a:pPr/>
              <a:t>12/11/2011</a:t>
            </a:fld>
            <a:endParaRPr lang="es-CO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6FE3E132-B17B-404C-9E72-287041555746}" type="slidenum">
              <a:rPr lang="es-CO" smtClean="0"/>
              <a:pPr/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4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5 Rectángulo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11998-2CA7-4737-A360-A8B5E5AD5A3B}" type="datetimeFigureOut">
              <a:rPr lang="es-CO" smtClean="0"/>
              <a:pPr/>
              <a:t>12/11/2011</a:t>
            </a:fld>
            <a:endParaRPr lang="es-CO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FE3E132-B17B-404C-9E72-287041555746}" type="slidenum">
              <a:rPr lang="es-CO" smtClean="0"/>
              <a:pPr/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18 Rectángulo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12 Rectángulo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19 Marcador de contenido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Elipse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Elipse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FE3E132-B17B-404C-9E72-287041555746}" type="slidenum">
              <a:rPr lang="es-CO" smtClean="0"/>
              <a:pPr/>
              <a:t>‹Nº›</a:t>
            </a:fld>
            <a:endParaRPr lang="es-CO" dirty="0"/>
          </a:p>
        </p:txBody>
      </p:sp>
      <p:sp>
        <p:nvSpPr>
          <p:cNvPr id="21" name="20 Rectángulo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11998-2CA7-4737-A360-A8B5E5AD5A3B}" type="datetimeFigureOut">
              <a:rPr lang="es-CO" smtClean="0"/>
              <a:pPr/>
              <a:t>12/11/2011</a:t>
            </a:fld>
            <a:endParaRPr lang="es-CO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s-CO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20 Conector recto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19 Rectángulo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11 Elipse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Elipse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6FE3E132-B17B-404C-9E72-287041555746}" type="slidenum">
              <a:rPr lang="es-CO" smtClean="0"/>
              <a:pPr/>
              <a:t>‹Nº›</a:t>
            </a:fld>
            <a:endParaRPr lang="es-CO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22" name="21 Rectángulo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3E011998-2CA7-4737-A360-A8B5E5AD5A3B}" type="datetimeFigureOut">
              <a:rPr lang="es-CO" smtClean="0"/>
              <a:pPr/>
              <a:t>12/11/2011</a:t>
            </a:fld>
            <a:endParaRPr lang="es-CO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s-CO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3E011998-2CA7-4737-A360-A8B5E5AD5A3B}" type="datetimeFigureOut">
              <a:rPr lang="es-CO" smtClean="0"/>
              <a:pPr/>
              <a:t>12/11/2011</a:t>
            </a:fld>
            <a:endParaRPr lang="es-CO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s-CO" dirty="0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Elipse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Elipse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FE3E132-B17B-404C-9E72-287041555746}" type="slidenum">
              <a:rPr lang="es-CO" smtClean="0"/>
              <a:pPr/>
              <a:t>‹Nº›</a:t>
            </a:fld>
            <a:endParaRPr lang="es-CO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57158" y="1500174"/>
            <a:ext cx="8072494" cy="5000660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es-CO" sz="2400" dirty="0" smtClean="0">
                <a:solidFill>
                  <a:schemeClr val="tx1"/>
                </a:solidFill>
              </a:rPr>
              <a:t>Los factores que intervienen a la exposición son el miliampera je, el tiempo de exposición, la distancia que hay entre el foco y la película y el kilovoltaje. </a:t>
            </a:r>
          </a:p>
          <a:p>
            <a:pPr algn="l"/>
            <a:endParaRPr lang="es-CO" sz="2400" dirty="0">
              <a:solidFill>
                <a:schemeClr val="tx1"/>
              </a:solidFill>
            </a:endParaRPr>
          </a:p>
          <a:p>
            <a:pPr algn="l"/>
            <a:r>
              <a:rPr lang="es-CO" sz="2400" dirty="0" smtClean="0">
                <a:solidFill>
                  <a:schemeClr val="tx1"/>
                </a:solidFill>
              </a:rPr>
              <a:t>Cada uno de estos contribuye esencialmente a obtener un resultado final, cada uno de puede alterarse  cuando se requiera. La modificación de un factor requiere de algunos ajustes para tomar un estudio de radiografías.</a:t>
            </a:r>
          </a:p>
          <a:p>
            <a:pPr algn="l"/>
            <a:endParaRPr lang="es-CO" sz="2400" dirty="0">
              <a:solidFill>
                <a:schemeClr val="tx1"/>
              </a:solidFill>
            </a:endParaRPr>
          </a:p>
          <a:p>
            <a:pPr algn="l"/>
            <a:r>
              <a:rPr lang="es-CO" sz="2400" dirty="0" smtClean="0">
                <a:solidFill>
                  <a:schemeClr val="tx1"/>
                </a:solidFill>
              </a:rPr>
              <a:t>Existen unas operaciones aritméticas (hay tablas que por medio de ellas podemos resolver estos problemas rápidamente. Sin embargo , es importante entender las bases matemáticas para que puedan hacerse ajustes inteligentemente sin utilizar estas tablas.)</a:t>
            </a:r>
          </a:p>
          <a:p>
            <a:pPr algn="l"/>
            <a:endParaRPr lang="es-CO" sz="2400" dirty="0">
              <a:solidFill>
                <a:schemeClr val="tx1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42910" y="285729"/>
            <a:ext cx="7772400" cy="1071570"/>
          </a:xfrm>
        </p:spPr>
        <p:txBody>
          <a:bodyPr>
            <a:normAutofit fontScale="90000"/>
          </a:bodyPr>
          <a:lstStyle/>
          <a:p>
            <a:r>
              <a:rPr lang="es-CO" sz="3100" dirty="0" smtClean="0"/>
              <a:t>CALCULO DE MODIFICACION A LOS FACTORES DE EXPOSICION</a:t>
            </a:r>
            <a:r>
              <a:rPr lang="es-CO" sz="1800" dirty="0" smtClean="0"/>
              <a:t/>
            </a:r>
            <a:br>
              <a:rPr lang="es-CO" sz="1800" dirty="0" smtClean="0"/>
            </a:br>
            <a:endParaRPr lang="es-CO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CONVERSIONES O SIMBOLOS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s-CO" dirty="0" smtClean="0"/>
              <a:t>MO=  miliamperaje original</a:t>
            </a:r>
          </a:p>
          <a:p>
            <a:pPr>
              <a:buNone/>
            </a:pPr>
            <a:r>
              <a:rPr lang="es-CO" dirty="0" smtClean="0"/>
              <a:t>MN= miliamperaje NUEVO</a:t>
            </a:r>
          </a:p>
          <a:p>
            <a:pPr>
              <a:buNone/>
            </a:pPr>
            <a:r>
              <a:rPr lang="es-CO" dirty="0" smtClean="0"/>
              <a:t>TO=  tiempo original</a:t>
            </a:r>
          </a:p>
          <a:p>
            <a:pPr>
              <a:buNone/>
            </a:pPr>
            <a:r>
              <a:rPr lang="es-CO" dirty="0" smtClean="0"/>
              <a:t>TN=  tiempo nuevo</a:t>
            </a:r>
          </a:p>
          <a:p>
            <a:pPr>
              <a:buNone/>
            </a:pPr>
            <a:r>
              <a:rPr lang="es-CO" dirty="0" smtClean="0"/>
              <a:t>DO= distancia original </a:t>
            </a:r>
          </a:p>
          <a:p>
            <a:pPr>
              <a:buNone/>
            </a:pPr>
            <a:r>
              <a:rPr lang="es-CO" dirty="0" smtClean="0"/>
              <a:t>DN= distancia nueva</a:t>
            </a:r>
            <a:endParaRPr lang="es-CO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714356"/>
            <a:ext cx="8229600" cy="574045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s-CO" dirty="0" smtClean="0"/>
              <a:t>Miliamperaje: es  el que determina el numero de rx producidos y por lo tanto la cantidad de radiación. Un cambio en el MA no cambia la energía cinética de los electrones; simple mente cambia el numero de electrones.</a:t>
            </a:r>
          </a:p>
          <a:p>
            <a:pPr algn="just">
              <a:buNone/>
            </a:pPr>
            <a:r>
              <a:rPr lang="es-CO" dirty="0" smtClean="0"/>
              <a:t>Kilovoltaje (kvp) : es aquel que se encarga de regular la cantidad  de los rx blandos y duros:</a:t>
            </a:r>
          </a:p>
          <a:p>
            <a:pPr algn="just">
              <a:buNone/>
            </a:pPr>
            <a:r>
              <a:rPr lang="es-CO" dirty="0" smtClean="0"/>
              <a:t>Distancia: es la que hay desde el tubo de rx y el paciente.</a:t>
            </a:r>
          </a:p>
          <a:p>
            <a:pPr algn="just">
              <a:buNone/>
            </a:pPr>
            <a:r>
              <a:rPr lang="es-CO" dirty="0" smtClean="0"/>
              <a:t>Tiempo: La dosis total recibida proporcional al tiempo de exposición.</a:t>
            </a:r>
          </a:p>
          <a:p>
            <a:pPr>
              <a:buNone/>
            </a:pPr>
            <a:endParaRPr lang="es-CO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smtClean="0"/>
              <a:t>CONSOLA DE RX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s-CO" dirty="0" smtClean="0"/>
              <a:t> </a:t>
            </a:r>
            <a:endParaRPr lang="es-CO" dirty="0"/>
          </a:p>
        </p:txBody>
      </p:sp>
      <p:pic>
        <p:nvPicPr>
          <p:cNvPr id="4" name="3 Imagen" descr="FUN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1285860"/>
            <a:ext cx="8501122" cy="5143496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l">
  <a:themeElements>
    <a:clrScheme name="Civil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124</TotalTime>
  <Words>236</Words>
  <Application>Microsoft Office PowerPoint</Application>
  <PresentationFormat>Presentación en pantalla (4:3)</PresentationFormat>
  <Paragraphs>20</Paragraphs>
  <Slides>4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Civil</vt:lpstr>
      <vt:lpstr>CALCULO DE MODIFICACION A LOS FACTORES DE EXPOSICION </vt:lpstr>
      <vt:lpstr>CONVERSIONES O SIMBOLOS</vt:lpstr>
      <vt:lpstr>Diapositiva 3</vt:lpstr>
      <vt:lpstr>CONSOLA DE RX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CALCULO DE MODIFICACION A LOS FACTORES DE EXPOSICION</dc:title>
  <dc:creator>user</dc:creator>
  <cp:lastModifiedBy>user</cp:lastModifiedBy>
  <cp:revision>15</cp:revision>
  <dcterms:created xsi:type="dcterms:W3CDTF">2011-11-02T02:51:27Z</dcterms:created>
  <dcterms:modified xsi:type="dcterms:W3CDTF">2011-11-12T12:40:46Z</dcterms:modified>
</cp:coreProperties>
</file>