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78" r:id="rId8"/>
    <p:sldId id="261" r:id="rId9"/>
    <p:sldId id="273" r:id="rId10"/>
    <p:sldId id="274" r:id="rId11"/>
    <p:sldId id="275" r:id="rId12"/>
    <p:sldId id="276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79" r:id="rId21"/>
    <p:sldId id="280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092B3F-89D1-4B4A-955B-AF2B57E6C835}" type="datetimeFigureOut">
              <a:rPr lang="es-ES" smtClean="0"/>
              <a:pPr/>
              <a:t>08/11/2011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51C305-F672-4FC6-B9E9-8A61FF6A698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Tipo de revelados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fijador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La función principal de esta etapa es remover el haluros de plata que no ha sido expuesto de la película y formar el restante de la imagen latente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Existen dos funciones secundarias: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Detener el proceso del revelado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Endurecer la emulsión 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786190"/>
            <a:ext cx="1143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lavado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 El propósito es remover la solución fijadora de la superficie de la película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El agente limpiador utilizado es agua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Mantener la temperatura del agua aprox. 3ºC por debajo de la temperatura del revelado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Secado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 Se dispara aire seco caliente sobre las dos superficies de la película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Remueve el 85%  al 90% de humedad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Una radiografía permanente debe retener el 10% al 15% de la humedad para mantener la calidad de archivo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Secado excesivo puede causar grietas en la emulsión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Revelado digital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Se denomina así por obtener imágenes directas en formato digital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285992"/>
            <a:ext cx="3929090" cy="430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revelados digitales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Revelado digital indirecta 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Permite la digitalización de los sistemas de radiología convencional sin necesidad de cambiar el equipamiento.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Sólo se sustituyen los chasis convencionales por láminas de Fósforo Fotoestimulable.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Menor inversión económica inicial.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Revelado digital directa: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Capta directamente la imagen en modalidad digital mediante videocámaras (CCD) o sustancias semiconductoras (FPD).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Dos tipos: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CCD: Sistema con Dispositivo de Carga Acoplada (material Cesio).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FPD: Sistema con Detectores en Panel Plano (materiales Selenio o Sílice).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Ventajas del revelado digital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Disminuye la dosis radiante al paciente respecto a la convencional: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menor dosis aplicada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menor necesidad de repeticiones por factores técnicos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menor número de radiografías para valorar diferentes estructuras: ej. Parénquima pulmonar, hueso, partes blandas.</a:t>
            </a:r>
          </a:p>
          <a:p>
            <a:pPr>
              <a:buNone/>
            </a:pP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>
                <a:solidFill>
                  <a:schemeClr val="bg1"/>
                </a:solidFill>
              </a:rPr>
              <a:t> Posibilidad de modificar “a posteriori” las características de las imágenes, principalmente la densidad y el contraste, sin necesidad de repetir el examen.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Mayor resolución de contraste (4 veces mas que la Rx convencional).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Sistema de archivo y comunicación de imágenes médicas y estaciones de visualización y diagnóstico (PACS).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Acceso rápido a cualquier radiografía e informe radiológico a través de la red.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Desventajas del revelado digital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Utiliza radiaciones ionizantes.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Costo inicial de las instalaciones (chasis –IR, equipamiento –DR).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Menor resolución espacial respecto a la Rx convencional (1/3)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Limitada capacidad para registrar estructuras o detalles de pequeño tamaño.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Degradación progresiva de los fósforos fotoestimulables: artefactos.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Errores de los sistemas de lectura: artefactos.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FUNCIÓN DEL WINDOW LEVEL: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Permite modificar las características de la imagen: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BRILLO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CONTRASTE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PENETRACIÓN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Picture 1" descr="C:\Users\Y\Documents\revelado\image_quality_big341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0033" y="3007843"/>
            <a:ext cx="2319987" cy="3401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Revelado manual con control de tiempo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ES" dirty="0" smtClean="0">
              <a:solidFill>
                <a:schemeClr val="bg1"/>
              </a:solidFill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Película transportada de una solución a otra manualmente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 Requiere más labor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Mayor tiempo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 Más propensa a variaciones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5737880"/>
          </a:xfrm>
        </p:spPr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FUNCIÓN DE COLIMACIÓN: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Permite colimar la región obteniendo una imagen mas nítida y localizada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FUNCIÓN DE ZOOM: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Permite ampliar la imagen en una zona  luego navegar por toda la radiografía ampliándola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857628"/>
            <a:ext cx="1819274" cy="100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857760"/>
            <a:ext cx="1819274" cy="98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786190"/>
            <a:ext cx="1824035" cy="106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857760"/>
            <a:ext cx="1824035" cy="103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500306"/>
            <a:ext cx="8229600" cy="1143000"/>
          </a:xfrm>
        </p:spPr>
        <p:txBody>
          <a:bodyPr>
            <a:noAutofit/>
          </a:bodyPr>
          <a:lstStyle/>
          <a:p>
            <a:r>
              <a:rPr lang="es-ES" sz="9600" dirty="0" smtClean="0"/>
              <a:t>GRACIAS…¡¡¡</a:t>
            </a:r>
            <a:endParaRPr lang="es-E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</a:rPr>
              <a:t>Ventajas </a:t>
            </a:r>
            <a:endParaRPr lang="es-ES" dirty="0" smtClean="0">
              <a:solidFill>
                <a:schemeClr val="bg1"/>
              </a:solidFill>
            </a:endParaRP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Es económico.</a:t>
            </a: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No depende de la experiencia del operador.</a:t>
            </a: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Permite estandarizar tiempos de exposición, ya que no hay variaciones en el revelado.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</a:rPr>
              <a:t>Desventajas</a:t>
            </a:r>
            <a:endParaRPr lang="es-ES" dirty="0" smtClean="0">
              <a:solidFill>
                <a:schemeClr val="bg1"/>
              </a:solidFill>
            </a:endParaRP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Es lento</a:t>
            </a: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Requiere de cámara oscura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2.bp.blogspot.com/-TdcQp8t56fM/TdavGQ3XHlI/AAAAAAAAABE/8ieXosSsP_c/s1600/DSC0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00108"/>
            <a:ext cx="5596635" cy="4197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Revelado manual visual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Depende de la experiencia del operador y no permite estandarizar los tiempos de exposición.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://4.bp.blogspot.com/-S2k0MGpg4QE/TWWBYKKndcI/AAAAAAAAAAw/MP-d6tLRcFk/s1600/binete_revelado_blanco_g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928934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Revelado automático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</a:t>
            </a:r>
            <a:r>
              <a:rPr lang="es-ES" dirty="0" smtClean="0">
                <a:solidFill>
                  <a:schemeClr val="bg1"/>
                </a:solidFill>
              </a:rPr>
              <a:t>Requiere un equipo electromecánico (procesador de películas automático)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 Transporta la película de una solución a otra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Reducción del tiempo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Aumenta el número de películas que pueden ser procesadas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Asegura menos variabilidad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642918"/>
            <a:ext cx="8429684" cy="55007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</a:rPr>
              <a:t>Ventajas </a:t>
            </a:r>
            <a:endParaRPr lang="es-ES" dirty="0" smtClean="0">
              <a:solidFill>
                <a:schemeClr val="bg1"/>
              </a:solidFill>
            </a:endParaRP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No necesita cámara </a:t>
            </a:r>
            <a:r>
              <a:rPr lang="es-ES" dirty="0" smtClean="0">
                <a:solidFill>
                  <a:schemeClr val="bg1"/>
                </a:solidFill>
              </a:rPr>
              <a:t>oscura permanente.</a:t>
            </a:r>
            <a:endParaRPr lang="es-ES" dirty="0" smtClean="0">
              <a:solidFill>
                <a:schemeClr val="bg1"/>
              </a:solidFill>
            </a:endParaRP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Es rápido.</a:t>
            </a: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No depende de la experiencia del operador, lo que permite estandarizar tiempos de exposición.</a:t>
            </a:r>
          </a:p>
          <a:p>
            <a:pPr algn="ctr">
              <a:buNone/>
            </a:pPr>
            <a:r>
              <a:rPr lang="es-ES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</a:rPr>
              <a:t>Desventajas</a:t>
            </a:r>
            <a:endParaRPr lang="es-ES" dirty="0" smtClean="0">
              <a:solidFill>
                <a:schemeClr val="bg1"/>
              </a:solidFill>
            </a:endParaRP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Es caro, por la procesadora y porque las soluciones reveladoras y fijadoras se agotan más rápidamente que las manuales.</a:t>
            </a:r>
          </a:p>
          <a:p>
            <a:pPr lvl="0"/>
            <a:r>
              <a:rPr lang="es-ES" dirty="0" smtClean="0">
                <a:solidFill>
                  <a:schemeClr val="bg1"/>
                </a:solidFill>
              </a:rPr>
              <a:t>La conservación de la película en el tiempo es menor porque tiene menos lavado.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 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Es recomendable el uso de este equipo cuando se procesan más de 25 películas al día.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Y\Documents\revelado\io200811170758240.rEVELADORA AUTOMATICA DE rAYOS 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748263" cy="3286148"/>
          </a:xfrm>
          <a:prstGeom prst="rect">
            <a:avLst/>
          </a:prstGeom>
          <a:noFill/>
        </p:spPr>
      </p:pic>
      <p:pic>
        <p:nvPicPr>
          <p:cNvPr id="5123" name="Picture 3" descr="http://img2.mlstatic.com/s_MLM_v_Z_f_51738212_77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214422"/>
            <a:ext cx="464346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revelado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solidFill>
                  <a:schemeClr val="bg1"/>
                </a:solidFill>
              </a:rPr>
              <a:t> Transforma la imagen latente en una imagen manifiesta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Principal acción es convertir los iones de plata de los cristales expuestos en plata metálica</a:t>
            </a:r>
          </a:p>
        </p:txBody>
      </p:sp>
      <p:pic>
        <p:nvPicPr>
          <p:cNvPr id="7" name="Picture 2" descr="C:\Users\Y\Documents\revelado\prueba_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000504"/>
            <a:ext cx="2275835" cy="2230318"/>
          </a:xfrm>
          <a:prstGeom prst="rect">
            <a:avLst/>
          </a:prstGeom>
          <a:noFill/>
        </p:spPr>
      </p:pic>
      <p:pic>
        <p:nvPicPr>
          <p:cNvPr id="1030" name="Picture 6" descr="http://www.solostocks.com.ar/img/revelador-positivo-universal-sk-15-developer-527224n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3778" y="4184484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154</TotalTime>
  <Words>630</Words>
  <Application>Microsoft Office PowerPoint</Application>
  <PresentationFormat>Presentación en pantalla (4:3)</PresentationFormat>
  <Paragraphs>92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Vértice</vt:lpstr>
      <vt:lpstr>Tipo de revelados</vt:lpstr>
      <vt:lpstr> Revelado manual con control de tiempo </vt:lpstr>
      <vt:lpstr>Presentación de PowerPoint</vt:lpstr>
      <vt:lpstr>Presentación de PowerPoint</vt:lpstr>
      <vt:lpstr>Revelado manual visual</vt:lpstr>
      <vt:lpstr>Revelado automático </vt:lpstr>
      <vt:lpstr>Presentación de PowerPoint</vt:lpstr>
      <vt:lpstr>Presentación de PowerPoint</vt:lpstr>
      <vt:lpstr>revelado</vt:lpstr>
      <vt:lpstr>fijador</vt:lpstr>
      <vt:lpstr>lavado</vt:lpstr>
      <vt:lpstr>Secado </vt:lpstr>
      <vt:lpstr>Revelado digital</vt:lpstr>
      <vt:lpstr>Tipos de revelados digitales </vt:lpstr>
      <vt:lpstr>Presentación de PowerPoint</vt:lpstr>
      <vt:lpstr>Ventajas del revelado digital</vt:lpstr>
      <vt:lpstr>Presentación de PowerPoint</vt:lpstr>
      <vt:lpstr>Desventajas del revelado digital</vt:lpstr>
      <vt:lpstr>Presentación de PowerPoint</vt:lpstr>
      <vt:lpstr>Presentación de PowerPoint</vt:lpstr>
      <vt:lpstr>GRACIAS…¡¡¡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 de revelados</dc:title>
  <dc:creator>Y</dc:creator>
  <cp:lastModifiedBy>Invitado</cp:lastModifiedBy>
  <cp:revision>19</cp:revision>
  <dcterms:created xsi:type="dcterms:W3CDTF">2011-10-28T15:09:43Z</dcterms:created>
  <dcterms:modified xsi:type="dcterms:W3CDTF">2011-11-08T22:48:10Z</dcterms:modified>
</cp:coreProperties>
</file>