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266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9821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195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704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6248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315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302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123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11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5480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542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9886B-FB60-4EF2-A041-DDE477066435}" type="datetimeFigureOut">
              <a:rPr lang="es-CO" smtClean="0"/>
              <a:t>05/11/2011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D2129-65D3-4F15-9F4D-890B1AD8D8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063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</a:rPr>
              <a:t>TC DE ANTEVERSION FEMORAL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 smtClean="0">
              <a:solidFill>
                <a:srgbClr val="FF0000"/>
              </a:solidFill>
            </a:endParaRPr>
          </a:p>
          <a:p>
            <a:r>
              <a:rPr lang="es-CO" dirty="0" smtClean="0">
                <a:solidFill>
                  <a:srgbClr val="FF0000"/>
                </a:solidFill>
              </a:rPr>
              <a:t>INDICACIONES</a:t>
            </a:r>
            <a:endParaRPr lang="es-CO" dirty="0" smtClean="0"/>
          </a:p>
          <a:p>
            <a:r>
              <a:rPr lang="es-CO" dirty="0" smtClean="0"/>
              <a:t>Es mas frecuente en niños menores de 7 años</a:t>
            </a:r>
          </a:p>
          <a:p>
            <a:r>
              <a:rPr lang="es-CO" dirty="0" smtClean="0"/>
              <a:t>Torsión interna de la rodilla</a:t>
            </a:r>
          </a:p>
          <a:p>
            <a:r>
              <a:rPr lang="es-CO" dirty="0" smtClean="0"/>
              <a:t>Torsión externa de la rodilla</a:t>
            </a:r>
            <a:endParaRPr lang="es-CO" dirty="0" smtClean="0"/>
          </a:p>
          <a:p>
            <a:endParaRPr lang="es-CO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CO" dirty="0" smtClean="0">
                <a:solidFill>
                  <a:srgbClr val="FF0000"/>
                </a:solidFill>
              </a:rPr>
              <a:t> </a:t>
            </a:r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09670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4736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314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098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25251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8373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6670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4129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9308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0016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20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</a:rPr>
              <a:t>PRECAUCIONES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 smtClean="0"/>
          </a:p>
          <a:p>
            <a:r>
              <a:rPr lang="es-CO" dirty="0" smtClean="0"/>
              <a:t>Retirar los objetos que puedan producir artefactos</a:t>
            </a:r>
          </a:p>
          <a:p>
            <a:r>
              <a:rPr lang="es-CO" dirty="0" smtClean="0"/>
              <a:t>Mujeres embarazadas</a:t>
            </a:r>
          </a:p>
          <a:p>
            <a:r>
              <a:rPr lang="es-CO" dirty="0" smtClean="0"/>
              <a:t>Se recomienda la utilización de bandas fijadoras para evitar el movimiento.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8749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3207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89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7139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1747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7760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</a:rPr>
              <a:t>POSICION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 smtClean="0"/>
          </a:p>
          <a:p>
            <a:endParaRPr lang="es-CO" dirty="0"/>
          </a:p>
          <a:p>
            <a:r>
              <a:rPr lang="es-CO" dirty="0" smtClean="0"/>
              <a:t>Ptes con los pies hacia el gantry, los brazos por encima de la cabeza.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459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</a:rPr>
              <a:t>TECNICA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 smtClean="0"/>
          </a:p>
          <a:p>
            <a:endParaRPr lang="es-CO" dirty="0"/>
          </a:p>
          <a:p>
            <a:r>
              <a:rPr lang="es-CO" dirty="0" smtClean="0"/>
              <a:t>Se realiza un scaw view o escanigrama</a:t>
            </a:r>
          </a:p>
          <a:p>
            <a:r>
              <a:rPr lang="es-CO" dirty="0" smtClean="0"/>
              <a:t>El estudio inicia 2cm por debajo de la sínfisis púbica hasta 4cm por debajo de la rotula</a:t>
            </a:r>
          </a:p>
          <a:p>
            <a:endParaRPr lang="es-CO" dirty="0"/>
          </a:p>
          <a:p>
            <a:r>
              <a:rPr lang="es-CO" dirty="0" smtClean="0"/>
              <a:t>Cortes primarios : axiales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43277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</a:rPr>
              <a:t>UBICACIÓN DE LAS LINEAS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 smtClean="0"/>
          </a:p>
          <a:p>
            <a:r>
              <a:rPr lang="es-CO" dirty="0" smtClean="0"/>
              <a:t>LINEA SAGITAL: línea media del fémur.</a:t>
            </a:r>
          </a:p>
          <a:p>
            <a:endParaRPr lang="es-CO" dirty="0" smtClean="0"/>
          </a:p>
          <a:p>
            <a:r>
              <a:rPr lang="es-CO" dirty="0" smtClean="0"/>
              <a:t>LINEA CORONAL: planos adyacentes del fémur</a:t>
            </a:r>
            <a:r>
              <a:rPr lang="es-CO" dirty="0" smtClean="0"/>
              <a:t>.</a:t>
            </a:r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LINEA AXIAL: centro del fémur.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07134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</a:rPr>
              <a:t>ADQUISICION DE IMAGENES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s-CO" dirty="0" smtClean="0"/>
              <a:t>Imágenes </a:t>
            </a:r>
            <a:r>
              <a:rPr lang="es-CO" dirty="0"/>
              <a:t>de 5 mm cada 5mm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s-CO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s-CO" dirty="0">
                <a:solidFill>
                  <a:srgbClr val="FF0000"/>
                </a:solidFill>
              </a:rPr>
              <a:t>   ESTUDIO POR PAQUETES</a:t>
            </a:r>
            <a:endParaRPr lang="es-CO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s-CO" dirty="0"/>
              <a:t>   No necesita reconstrucción</a:t>
            </a:r>
          </a:p>
          <a:p>
            <a:pPr marL="0" indent="0">
              <a:buNone/>
            </a:pPr>
            <a:r>
              <a:rPr lang="es-CO" dirty="0"/>
              <a:t> </a:t>
            </a:r>
            <a:r>
              <a:rPr lang="es-CO" dirty="0" smtClean="0"/>
              <a:t> Cadera: se adquieren imágenes axiales que        incluyan cuello de fémur y trocante</a:t>
            </a:r>
          </a:p>
          <a:p>
            <a:pPr marL="0" indent="0">
              <a:buNone/>
            </a:pPr>
            <a:r>
              <a:rPr lang="es-CO" dirty="0"/>
              <a:t> </a:t>
            </a:r>
            <a:r>
              <a:rPr lang="es-CO" dirty="0" smtClean="0"/>
              <a:t> Rodilla: imágenes axiales  de los cóndilos femorales</a:t>
            </a:r>
          </a:p>
          <a:p>
            <a:pPr marL="0" indent="0">
              <a:buNone/>
            </a:pPr>
            <a:r>
              <a:rPr lang="es-CO" dirty="0"/>
              <a:t> </a:t>
            </a:r>
            <a:r>
              <a:rPr lang="es-CO" dirty="0" smtClean="0"/>
              <a:t>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0778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21381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>
                <a:solidFill>
                  <a:srgbClr val="FF0000"/>
                </a:solidFill>
              </a:rPr>
              <a:t>TC DE RODILLA</a:t>
            </a:r>
            <a:endParaRPr lang="es-CO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2481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62989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164</Words>
  <Application>Microsoft Office PowerPoint</Application>
  <PresentationFormat>Presentación en pantalla (4:3)</PresentationFormat>
  <Paragraphs>40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TC DE ANTEVERSION FEMORAL</vt:lpstr>
      <vt:lpstr>PRECAUCIONES</vt:lpstr>
      <vt:lpstr>POSICION</vt:lpstr>
      <vt:lpstr>TECNICA</vt:lpstr>
      <vt:lpstr>UBICACIÓN DE LAS LINEAS</vt:lpstr>
      <vt:lpstr>ADQUISICION DE IMAGENES</vt:lpstr>
      <vt:lpstr>Presentación de PowerPoint</vt:lpstr>
      <vt:lpstr>TC DE RODILLA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Invitado</dc:creator>
  <cp:lastModifiedBy>Invitado</cp:lastModifiedBy>
  <cp:revision>5</cp:revision>
  <dcterms:created xsi:type="dcterms:W3CDTF">2011-11-05T16:19:57Z</dcterms:created>
  <dcterms:modified xsi:type="dcterms:W3CDTF">2011-11-05T17:05:17Z</dcterms:modified>
</cp:coreProperties>
</file>