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938AB08-BD74-42A9-B2D2-9C6D3375ADF0}" type="datetimeFigureOut">
              <a:rPr lang="es-CO" smtClean="0"/>
              <a:pPr/>
              <a:t>17/11/2011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3652E76-770B-419F-A6B0-55E5C89CD61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co/imgres?imgurl=http://1.bp.blogspot.com/_LwLu3cb342A/TE-ZKYu24qI/AAAAAAAAAQo/wEV_JOB4jHk/s1600/18.JPG&amp;imgrefurl=http://dxiparatecnicos.blogspot.com/2010/07/restrictores-del-haz.html&amp;usg=__YsgLJSHERjV4N7kkLTH1VNHQu0E=&amp;h=456&amp;w=453&amp;sz=32&amp;hl=es&amp;start=1&amp;zoom=1&amp;tbnid=cFI9wMM_TQrCpM:&amp;tbnh=128&amp;tbnw=127&amp;ei=4H_FTt6lJsOrgwe8rLH1Dg&amp;prev=/search%3Fq%3Drejilla%2Bfuera%2Bdel%2Bplano%26hl%3Des%26gbv%3D2%26tbm%3Disch&amp;itbs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co/imgres?imgurl=http://2.bp.blogspot.com/_LwLu3cb342A/TE-ZKVWn6UI/AAAAAAAAAQw/j-1_lvgPF40/s1600/19.JPG&amp;imgrefurl=http://dxiparatecnicos.blogspot.com/2010/07/restrictores-del-haz.html&amp;usg=__M7rCdwWKG3vQG8prvlCBs7RRRL4=&amp;h=456&amp;w=450&amp;sz=35&amp;hl=es&amp;start=5&amp;zoom=1&amp;tbnid=wpH1ylUUJeRGqM:&amp;tbnh=128&amp;tbnw=126&amp;ei=4H_FTt6lJsOrgwe8rLH1Dg&amp;prev=/search%3Fq%3Drejilla%2Bfuera%2Bdel%2Bplano%26hl%3Des%26gbv%3D2%26tbm%3Disch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co/imgres?imgurl=http://4.bp.blogspot.com/_LwLu3cb342A/TE-ZK37vZDI/AAAAAAAAAQ4/Gwg1__Kf18I/s1600/20.JPG&amp;imgrefurl=http://dxiparatecnicos.blogspot.com/2010/07/restrictores-del-haz.html&amp;usg=__as0spjTs084XDkjkPwq0svRVcpc=&amp;h=456&amp;w=468&amp;sz=36&amp;hl=es&amp;start=4&amp;zoom=1&amp;tbnid=qRScb2heQQkdLM:&amp;tbnh=125&amp;tbnw=128&amp;ei=4H_FTt6lJsOrgwe8rLH1Dg&amp;prev=/search%3Fq%3Drejilla%2Bfuera%2Bdel%2Bplano%26hl%3Des%26gbv%3D2%26tbm%3Disch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Radiación dispersa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4442" y="4149080"/>
            <a:ext cx="5114778" cy="492032"/>
          </a:xfrm>
        </p:spPr>
        <p:txBody>
          <a:bodyPr/>
          <a:lstStyle/>
          <a:p>
            <a:r>
              <a:rPr lang="es-CO" dirty="0" smtClean="0"/>
              <a:t>Sadia Pereira carrascal</a:t>
            </a:r>
            <a:endParaRPr lang="es-C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8640"/>
            <a:ext cx="5400600" cy="5937523"/>
          </a:xfrm>
        </p:spPr>
        <p:txBody>
          <a:bodyPr>
            <a:normAutofit/>
          </a:bodyPr>
          <a:lstStyle/>
          <a:p>
            <a:pPr algn="just"/>
            <a:r>
              <a:rPr lang="es-CO" dirty="0" smtClean="0"/>
              <a:t>El haz de radiación al salir del tubo de rayos x constituye el haz de radiación directa que al interaccionar con el paciente sufre modificaciones como: </a:t>
            </a:r>
          </a:p>
          <a:p>
            <a:pPr marL="514350" indent="-514350" algn="just">
              <a:buAutoNum type="arabicPeriod"/>
            </a:pPr>
            <a:r>
              <a:rPr lang="es-CO" dirty="0" smtClean="0"/>
              <a:t>Una parte es absorbida por el paciente por efectos fotoeléctricos </a:t>
            </a:r>
          </a:p>
          <a:p>
            <a:pPr marL="514350" indent="-514350" algn="just">
              <a:buAutoNum type="arabicPeriod"/>
            </a:pPr>
            <a:r>
              <a:rPr lang="es-CO" dirty="0" smtClean="0"/>
              <a:t>Otra parte es dispersada en todas las direcciones</a:t>
            </a:r>
          </a:p>
          <a:p>
            <a:pPr marL="514350" indent="-514350" algn="just">
              <a:buAutoNum type="arabicPeriod"/>
            </a:pPr>
            <a:r>
              <a:rPr lang="es-CO" dirty="0" smtClean="0"/>
              <a:t>Y una ultima parte atraviesa al paciente dando lugar a la radiografía </a:t>
            </a:r>
            <a:endParaRPr lang="es-CO" dirty="0"/>
          </a:p>
        </p:txBody>
      </p:sp>
      <p:pic>
        <p:nvPicPr>
          <p:cNvPr id="64514" name="Picture 2" descr="http://t1.gstatic.com/images?q=tbn:ANd9GcS3AHXJEjipzFWS3Hmrvv0phKZ5VwZHQHL1kI35SJ8MvQWRm-5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84984"/>
            <a:ext cx="2304256" cy="31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Rejilla anti difusora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Es un dispositivo que colocado entre el paciente y el receptor de imagen absorbe radiación dispersa en lo que se consigue mejorar la calidad de la imagen radiográfica obtenida</a:t>
            </a:r>
            <a:endParaRPr lang="es-CO" dirty="0"/>
          </a:p>
        </p:txBody>
      </p:sp>
      <p:pic>
        <p:nvPicPr>
          <p:cNvPr id="63490" name="Picture 2" descr="http://t1.gstatic.com/images?q=tbn:ANd9GcQGUl8Oq4bVHXYmanWfSTMh09rv6eVfyGSK4Wp5fxrwyzRN1m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645024"/>
            <a:ext cx="3526904" cy="2866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Problemas de rejilla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Para que sea efectiva, la rejilla debe moverse de lado a lado. Si la rejilla se instala mal y se mueve en la misma dirección de los septos de la rejilla las líneas de la rejilla aparecen en la radiografía.</a:t>
            </a:r>
            <a:endParaRPr lang="es-CO" dirty="0"/>
          </a:p>
        </p:txBody>
      </p:sp>
      <p:pic>
        <p:nvPicPr>
          <p:cNvPr id="62466" name="Picture 2" descr="http://t1.gstatic.com/images?q=tbn:ANd9GcSgpHPrHMcxoL-PA6gTHokWFSjyMI2Mf60ahzjdKMwQNcpbSbehr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149080"/>
            <a:ext cx="2143125" cy="213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Rejilla fuera del plano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Se produce normalmente por tener un tubo de radiografía mal posicionado y no por una mala situación de la rejilla</a:t>
            </a:r>
            <a:endParaRPr lang="es-CO" dirty="0"/>
          </a:p>
        </p:txBody>
      </p:sp>
      <p:pic>
        <p:nvPicPr>
          <p:cNvPr id="3074" name="Picture 2" descr="http://t1.gstatic.com/images?q=tbn:ANd9GcSW81vwJoQuF-eIuzqQ_ULvWguFxWxknaU7HtoNNbgw7PsbjESVBkmtFEB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924944"/>
            <a:ext cx="403244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Rejilla fuera del centro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Una rejilla fuera del centro es mas un problema de posicionamiento del tubo de rayos x que de la rejilla </a:t>
            </a:r>
          </a:p>
          <a:p>
            <a:r>
              <a:rPr lang="es-CO" dirty="0" smtClean="0"/>
              <a:t>El </a:t>
            </a:r>
            <a:r>
              <a:rPr lang="es-CO" dirty="0" smtClean="0"/>
              <a:t>técnico </a:t>
            </a:r>
            <a:r>
              <a:rPr lang="es-CO" dirty="0" smtClean="0"/>
              <a:t>debe tener cuidado al alinear el centro del campo de </a:t>
            </a:r>
            <a:r>
              <a:rPr lang="es-CO" dirty="0" smtClean="0"/>
              <a:t>radiación </a:t>
            </a:r>
            <a:r>
              <a:rPr lang="es-CO" dirty="0" smtClean="0"/>
              <a:t>con el centro del </a:t>
            </a:r>
            <a:r>
              <a:rPr lang="es-CO" dirty="0" smtClean="0"/>
              <a:t>casete</a:t>
            </a:r>
            <a:endParaRPr lang="es-CO" dirty="0"/>
          </a:p>
        </p:txBody>
      </p:sp>
      <p:pic>
        <p:nvPicPr>
          <p:cNvPr id="2050" name="Picture 2" descr="http://t1.gstatic.com/images?q=tbn:ANd9GcSEryqNBgsM57bp5bf5-KCpOxoTdL5bLUK2eNRXo3yMezXGDAGprUF9TK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861048"/>
            <a:ext cx="3312368" cy="2155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	Rejilla fuera del foco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2890664" cy="4394888"/>
          </a:xfrm>
        </p:spPr>
        <p:txBody>
          <a:bodyPr/>
          <a:lstStyle/>
          <a:p>
            <a:r>
              <a:rPr lang="es-CO" dirty="0" smtClean="0"/>
              <a:t>Esta sucede cuando una rejilla focalizada no se usa con la distancia focal adecuada</a:t>
            </a:r>
            <a:endParaRPr lang="es-CO" dirty="0"/>
          </a:p>
        </p:txBody>
      </p:sp>
      <p:pic>
        <p:nvPicPr>
          <p:cNvPr id="1026" name="Picture 2" descr="http://t0.gstatic.com/images?q=tbn:ANd9GcRffUbc7h-r0QrQCwPu7Tp-v77T519348bzj4cHVPtq8y5FLYB1lBQJEAx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348880"/>
            <a:ext cx="3168352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</TotalTime>
  <Words>220</Words>
  <Application>Microsoft Office PowerPoint</Application>
  <PresentationFormat>Presentación en pantalla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Opulento</vt:lpstr>
      <vt:lpstr>Radiación dispersa</vt:lpstr>
      <vt:lpstr>Diapositiva 2</vt:lpstr>
      <vt:lpstr>Rejilla anti difusora</vt:lpstr>
      <vt:lpstr>Problemas de rejilla</vt:lpstr>
      <vt:lpstr>Rejilla fuera del plano</vt:lpstr>
      <vt:lpstr>Rejilla fuera del centro</vt:lpstr>
      <vt:lpstr> Rejilla fuera del foco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Radiacion dispersa</dc:title>
  <dc:creator>WIN VISTA</dc:creator>
  <cp:lastModifiedBy>WIN VISTA</cp:lastModifiedBy>
  <cp:revision>3</cp:revision>
  <dcterms:created xsi:type="dcterms:W3CDTF">2011-11-17T18:51:01Z</dcterms:created>
  <dcterms:modified xsi:type="dcterms:W3CDTF">2011-11-17T21:47:30Z</dcterms:modified>
</cp:coreProperties>
</file>