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29/10/2011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Users\KARINA\Desktop\CORSALUD\fisica%20de%20imagenes\revelado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42664" y="3861048"/>
            <a:ext cx="8305800" cy="1143000"/>
          </a:xfrm>
        </p:spPr>
        <p:txBody>
          <a:bodyPr/>
          <a:lstStyle/>
          <a:p>
            <a:r>
              <a:rPr lang="es-ES" dirty="0" smtClean="0"/>
              <a:t>FABIAN DE LA HOZ </a:t>
            </a:r>
          </a:p>
          <a:p>
            <a:r>
              <a:rPr lang="es-ES" dirty="0" smtClean="0"/>
              <a:t>Radiología  II</a:t>
            </a:r>
          </a:p>
          <a:p>
            <a:r>
              <a:rPr lang="es-ES" dirty="0" smtClean="0"/>
              <a:t>2011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305800" cy="1426092"/>
          </a:xfrm>
        </p:spPr>
        <p:txBody>
          <a:bodyPr/>
          <a:lstStyle/>
          <a:p>
            <a:r>
              <a:rPr lang="es-ES" dirty="0" smtClean="0"/>
              <a:t>REVELADO  AUTOMATICO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Para concluir  </a:t>
            </a:r>
            <a:endParaRPr lang="es-ES" dirty="0"/>
          </a:p>
        </p:txBody>
      </p:sp>
      <p:pic>
        <p:nvPicPr>
          <p:cNvPr id="6" name="revelad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136904" cy="5817604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9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707904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Una radiografía es una imagen registrada en un receptor de imagen, que puede ser una película radiográfica o un sensor digital.</a:t>
            </a:r>
          </a:p>
          <a:p>
            <a:pPr>
              <a:buNone/>
            </a:pPr>
            <a:r>
              <a:rPr lang="es-ES" dirty="0" smtClean="0"/>
              <a:t>Cuando los rayos x atraviesan un objeto e interactúan con el receptor de imagen, queda registrada una imagen latente invisible, la cual a través de un procesamiento se convierte en una imagen visible y permanente. 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 es una Radiografía ?</a:t>
            </a:r>
            <a:endParaRPr lang="es-ES" dirty="0"/>
          </a:p>
        </p:txBody>
      </p:sp>
      <p:pic>
        <p:nvPicPr>
          <p:cNvPr id="4098" name="Picture 2" descr="F:\DCIM\301CANON\IMG_0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0648"/>
            <a:ext cx="248376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4258816" cy="471331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ES" dirty="0" smtClean="0"/>
              <a:t>    El procesamiento automático de la película es un método rápido y simple donde se realizan todos los pasos del procesamiento manual de la película radiográfica,  requiriendo  aproximadamente 4 a 6 minutos para revelar, fijar, lavar, y secar una película, mientras que las técnicas de proceso manuales requieren más tiempo.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94928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Revelado Automático</a:t>
            </a:r>
            <a:endParaRPr lang="es-ES" dirty="0"/>
          </a:p>
        </p:txBody>
      </p:sp>
      <p:pic>
        <p:nvPicPr>
          <p:cNvPr id="1026" name="Picture 2" descr="F:\DCIM\301CANON\IMG_0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367240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3396208"/>
            <a:ext cx="8229600" cy="3417168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Se ingresa  al cuarto oscuro donde se coloca  la película radiográfica  en la maquina procesadora.</a:t>
            </a:r>
          </a:p>
          <a:p>
            <a:pPr>
              <a:buNone/>
            </a:pPr>
            <a:r>
              <a:rPr lang="es-ES" dirty="0" smtClean="0"/>
              <a:t>Pasa directamente primero por el revelador.</a:t>
            </a:r>
          </a:p>
          <a:p>
            <a:pPr>
              <a:buNone/>
            </a:pPr>
            <a:r>
              <a:rPr lang="es-ES" dirty="0" smtClean="0"/>
              <a:t> Luego por el fijador a través de sus compartimientos.</a:t>
            </a:r>
          </a:p>
          <a:p>
            <a:pPr>
              <a:buNone/>
            </a:pPr>
            <a:r>
              <a:rPr lang="es-ES" dirty="0" smtClean="0"/>
              <a:t> El compartimiento del agua lava la película.                   El compartimiento del aire proporciona aire caliente y seca la película mojada.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Pasos del Revelado Automático </a:t>
            </a:r>
            <a:endParaRPr lang="es-ES" dirty="0"/>
          </a:p>
        </p:txBody>
      </p:sp>
      <p:pic>
        <p:nvPicPr>
          <p:cNvPr id="2051" name="Picture 3" descr="F:\DCIM\301CANON\IMG_0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32816"/>
            <a:ext cx="5544616" cy="2052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dirty="0" smtClean="0"/>
              <a:t>  Las soluciones utilizadas para el procesamiento  automático de las películas radiográficas, están constituidas por un líquido revelador , un líquido fijador y un liquido disolvente que es el agua . </a:t>
            </a:r>
          </a:p>
          <a:p>
            <a:pPr algn="ctr"/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Composición de los líquidos</a:t>
            </a:r>
            <a:endParaRPr lang="es-ES" dirty="0"/>
          </a:p>
        </p:txBody>
      </p:sp>
      <p:pic>
        <p:nvPicPr>
          <p:cNvPr id="3074" name="Picture 2" descr="F:\DCIM\301CANON\IMG_0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2088232" cy="2178463"/>
          </a:xfrm>
          <a:prstGeom prst="rect">
            <a:avLst/>
          </a:prstGeom>
          <a:noFill/>
        </p:spPr>
      </p:pic>
      <p:pic>
        <p:nvPicPr>
          <p:cNvPr id="3075" name="Picture 3" descr="F:\DCIM\301CANON\IMG_08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556792"/>
            <a:ext cx="2376264" cy="2160240"/>
          </a:xfrm>
          <a:prstGeom prst="rect">
            <a:avLst/>
          </a:prstGeom>
          <a:noFill/>
        </p:spPr>
      </p:pic>
      <p:pic>
        <p:nvPicPr>
          <p:cNvPr id="1026" name="Picture 2" descr="F:\DCIM\301CANON\IMG_08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1556792"/>
            <a:ext cx="1440160" cy="2232248"/>
          </a:xfrm>
          <a:prstGeom prst="rect">
            <a:avLst/>
          </a:prstGeom>
          <a:noFill/>
        </p:spPr>
      </p:pic>
      <p:pic>
        <p:nvPicPr>
          <p:cNvPr id="1027" name="Picture 3" descr="F:\DCIM\301CANON\IMG_08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556792"/>
            <a:ext cx="194421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29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   Convierte los cristales de haluro de plata que contiene la película radiográfica  expuesta a los rayos x en granos de plata negra metálica. </a:t>
            </a:r>
          </a:p>
          <a:p>
            <a:pPr>
              <a:buNone/>
            </a:pPr>
            <a:r>
              <a:rPr lang="es-ES" dirty="0" smtClean="0"/>
              <a:t>    Esta solución esta compuesta por :</a:t>
            </a:r>
          </a:p>
          <a:p>
            <a:r>
              <a:rPr lang="es-ES" dirty="0" smtClean="0"/>
              <a:t>Parte A: Preservativo (sulfito sódico) Evita que el revelador sea oxidado por el aire. </a:t>
            </a:r>
          </a:p>
          <a:p>
            <a:r>
              <a:rPr lang="es-ES" dirty="0" smtClean="0"/>
              <a:t>Parte B: Activador (carbonato sódico-</a:t>
            </a:r>
            <a:r>
              <a:rPr lang="es-ES" dirty="0" err="1" smtClean="0"/>
              <a:t>hidroxido</a:t>
            </a:r>
            <a:r>
              <a:rPr lang="es-ES" dirty="0" smtClean="0"/>
              <a:t>  de sodio) </a:t>
            </a:r>
          </a:p>
          <a:p>
            <a:r>
              <a:rPr lang="es-ES" dirty="0" smtClean="0"/>
              <a:t>Parte C: Limitador (bromuro sódico o potásico) Limita el revelado de los cristales de haluro de plata no expuestos.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Liquido Revelador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93304"/>
            <a:ext cx="82296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dirty="0" smtClean="0"/>
              <a:t>    Elimina o disuelve de la emulsión los cristales de haluro de plata que no fueron expuestos a los rayos x.</a:t>
            </a:r>
          </a:p>
          <a:p>
            <a:pPr>
              <a:buNone/>
            </a:pPr>
            <a:r>
              <a:rPr lang="es-ES" dirty="0" smtClean="0"/>
              <a:t>    Esta solución esta compuesta  por:</a:t>
            </a:r>
          </a:p>
          <a:p>
            <a:r>
              <a:rPr lang="es-ES" dirty="0" smtClean="0"/>
              <a:t>Parte A: Aclarante (hipotiosulfato sódico)           Preservativo (sulfito sódico): Evita la oxidación del agente aclarante. </a:t>
            </a:r>
          </a:p>
          <a:p>
            <a:r>
              <a:rPr lang="es-ES" dirty="0" smtClean="0"/>
              <a:t>Parte B: Acidificador (ácido acético) : Actúa como sistema tampón, manteniendo el pH en el fijador. Neutraliza cualquier contaminación alcalina del revelador.    Endurecedor (alumbre potásico) : Endurece la emulsión y así la película puede ser manejada.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0070C0"/>
                </a:solidFill>
              </a:rPr>
              <a:t>Liquido Fijador</a:t>
            </a:r>
            <a:endParaRPr lang="es-E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   Un cuarto oscuro debe presentar unos requerimientos mínimos necesarios para permitir el procesamiento de la película radiográfica.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Mantenerse limpio todo el tiempo.</a:t>
            </a:r>
          </a:p>
          <a:p>
            <a:r>
              <a:rPr lang="es-ES" dirty="0" smtClean="0"/>
              <a:t> Impermeabilidad a la luz blanca.</a:t>
            </a:r>
          </a:p>
          <a:p>
            <a:r>
              <a:rPr lang="es-ES" dirty="0" smtClean="0"/>
              <a:t>Ventilación adecuada.</a:t>
            </a:r>
          </a:p>
          <a:p>
            <a:r>
              <a:rPr lang="es-ES" dirty="0" smtClean="0"/>
              <a:t> Artículos del control de infección (es decir, guantes, desinfectante, aerosol, y toallas de papel). </a:t>
            </a:r>
          </a:p>
          <a:p>
            <a:r>
              <a:rPr lang="es-ES" dirty="0" smtClean="0"/>
              <a:t>Recipiente, etiquetado con “desechos”, para los paquetes de la película o las barreras contaminadas.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Cuarto Oscuro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35152"/>
          </a:xfrm>
        </p:spPr>
        <p:txBody>
          <a:bodyPr/>
          <a:lstStyle/>
          <a:p>
            <a:r>
              <a:rPr lang="es-ES" dirty="0" smtClean="0"/>
              <a:t>Recipiente para los residuos de hoja de plomo; la hoja de plomo no se debe lanzar en la basura. </a:t>
            </a:r>
          </a:p>
          <a:p>
            <a:r>
              <a:rPr lang="es-ES" dirty="0" smtClean="0"/>
              <a:t>Una luz de seguridad y una fuente de luz blanca.</a:t>
            </a:r>
          </a:p>
          <a:p>
            <a:r>
              <a:rPr lang="es-ES" dirty="0" smtClean="0"/>
              <a:t>Tanques de procesamiento para la solución reveladora y solución fijadora 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pPr algn="ctr"/>
            <a:r>
              <a:rPr lang="es-ES" dirty="0" smtClean="0"/>
              <a:t>Cuarto Oscuro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176</TotalTime>
  <Words>533</Words>
  <Application>Microsoft Office PowerPoint</Application>
  <PresentationFormat>Presentación en pantalla (4:3)</PresentationFormat>
  <Paragraphs>42</Paragraphs>
  <Slides>10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Papel</vt:lpstr>
      <vt:lpstr>REVELADO  AUTOMATICO</vt:lpstr>
      <vt:lpstr>Que es una Radiografía ?</vt:lpstr>
      <vt:lpstr>Revelado Automático</vt:lpstr>
      <vt:lpstr>Pasos del Revelado Automático </vt:lpstr>
      <vt:lpstr>Composición de los líquidos</vt:lpstr>
      <vt:lpstr>Liquido Revelador</vt:lpstr>
      <vt:lpstr>Liquido Fijador</vt:lpstr>
      <vt:lpstr>Cuarto Oscuro</vt:lpstr>
      <vt:lpstr>Cuarto Oscuro</vt:lpstr>
      <vt:lpstr>Para concluir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REVELADO CONVENCIONAL</dc:title>
  <dc:creator>KARINA</dc:creator>
  <cp:lastModifiedBy>KARINA</cp:lastModifiedBy>
  <cp:revision>16</cp:revision>
  <dcterms:created xsi:type="dcterms:W3CDTF">2011-10-27T03:35:15Z</dcterms:created>
  <dcterms:modified xsi:type="dcterms:W3CDTF">2011-10-29T13:45:06Z</dcterms:modified>
</cp:coreProperties>
</file>