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9F22A8F1-FE26-49E9-963A-A3432DFAA71C}" type="datetimeFigureOut">
              <a:rPr lang="es-ES" smtClean="0"/>
              <a:t>11/11/2011</a:t>
            </a:fld>
            <a:endParaRPr lang="es-ES" dirty="0"/>
          </a:p>
        </p:txBody>
      </p:sp>
      <p:sp>
        <p:nvSpPr>
          <p:cNvPr id="2" name="1 Marcador de pie de página"/>
          <p:cNvSpPr>
            <a:spLocks noGrp="1"/>
          </p:cNvSpPr>
          <p:nvPr>
            <p:ph type="ftr" sz="quarter" idx="11"/>
          </p:nvPr>
        </p:nvSpPr>
        <p:spPr/>
        <p:txBody>
          <a:bodyPr/>
          <a:lstStyle/>
          <a:p>
            <a:endParaRPr lang="es-ES" dirty="0"/>
          </a:p>
        </p:txBody>
      </p:sp>
      <p:sp>
        <p:nvSpPr>
          <p:cNvPr id="15" name="14 Marcador de número de diapositiva"/>
          <p:cNvSpPr>
            <a:spLocks noGrp="1"/>
          </p:cNvSpPr>
          <p:nvPr>
            <p:ph type="sldNum" sz="quarter" idx="12"/>
          </p:nvPr>
        </p:nvSpPr>
        <p:spPr>
          <a:xfrm>
            <a:off x="8229600" y="6473952"/>
            <a:ext cx="758952" cy="246888"/>
          </a:xfrm>
        </p:spPr>
        <p:txBody>
          <a:bodyPr/>
          <a:lstStyle/>
          <a:p>
            <a:fld id="{482AA7DE-4032-4CFA-B97E-155B0D9FC77F}" type="slidenum">
              <a:rPr lang="es-ES" smtClean="0"/>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F22A8F1-FE26-49E9-963A-A3432DFAA71C}" type="datetimeFigureOut">
              <a:rPr lang="es-ES" smtClean="0"/>
              <a:t>11/11/2011</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482AA7DE-4032-4CFA-B97E-155B0D9FC77F}" type="slidenum">
              <a:rPr lang="es-ES" smtClean="0"/>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F22A8F1-FE26-49E9-963A-A3432DFAA71C}" type="datetimeFigureOut">
              <a:rPr lang="es-ES" smtClean="0"/>
              <a:t>11/11/2011</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482AA7DE-4032-4CFA-B97E-155B0D9FC77F}" type="slidenum">
              <a:rPr lang="es-ES" smtClean="0"/>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9F22A8F1-FE26-49E9-963A-A3432DFAA71C}" type="datetimeFigureOut">
              <a:rPr lang="es-ES" smtClean="0"/>
              <a:t>11/11/2011</a:t>
            </a:fld>
            <a:endParaRPr lang="es-ES" dirty="0"/>
          </a:p>
        </p:txBody>
      </p:sp>
      <p:sp>
        <p:nvSpPr>
          <p:cNvPr id="19" name="18 Marcador de pie de página"/>
          <p:cNvSpPr>
            <a:spLocks noGrp="1"/>
          </p:cNvSpPr>
          <p:nvPr>
            <p:ph type="ftr" sz="quarter" idx="11"/>
          </p:nvPr>
        </p:nvSpPr>
        <p:spPr>
          <a:xfrm>
            <a:off x="3581400" y="76200"/>
            <a:ext cx="2895600" cy="288925"/>
          </a:xfrm>
        </p:spPr>
        <p:txBody>
          <a:bodyPr/>
          <a:lstStyle/>
          <a:p>
            <a:endParaRPr lang="es-ES" dirty="0"/>
          </a:p>
        </p:txBody>
      </p:sp>
      <p:sp>
        <p:nvSpPr>
          <p:cNvPr id="16" name="15 Marcador de número de diapositiva"/>
          <p:cNvSpPr>
            <a:spLocks noGrp="1"/>
          </p:cNvSpPr>
          <p:nvPr>
            <p:ph type="sldNum" sz="quarter" idx="12"/>
          </p:nvPr>
        </p:nvSpPr>
        <p:spPr>
          <a:xfrm>
            <a:off x="8229600" y="6473952"/>
            <a:ext cx="758952" cy="246888"/>
          </a:xfrm>
        </p:spPr>
        <p:txBody>
          <a:bodyPr/>
          <a:lstStyle/>
          <a:p>
            <a:fld id="{482AA7DE-4032-4CFA-B97E-155B0D9FC77F}" type="slidenum">
              <a:rPr lang="es-ES" smtClean="0"/>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9F22A8F1-FE26-49E9-963A-A3432DFAA71C}" type="datetimeFigureOut">
              <a:rPr lang="es-ES" smtClean="0"/>
              <a:t>11/11/2011</a:t>
            </a:fld>
            <a:endParaRPr lang="es-ES" dirty="0"/>
          </a:p>
        </p:txBody>
      </p:sp>
      <p:sp>
        <p:nvSpPr>
          <p:cNvPr id="11" name="10 Marcador de pie de página"/>
          <p:cNvSpPr>
            <a:spLocks noGrp="1"/>
          </p:cNvSpPr>
          <p:nvPr>
            <p:ph type="ftr" sz="quarter" idx="11"/>
          </p:nvPr>
        </p:nvSpPr>
        <p:spPr/>
        <p:txBody>
          <a:bodyPr/>
          <a:lstStyle/>
          <a:p>
            <a:endParaRPr lang="es-ES" dirty="0"/>
          </a:p>
        </p:txBody>
      </p:sp>
      <p:sp>
        <p:nvSpPr>
          <p:cNvPr id="16" name="15 Marcador de número de diapositiva"/>
          <p:cNvSpPr>
            <a:spLocks noGrp="1"/>
          </p:cNvSpPr>
          <p:nvPr>
            <p:ph type="sldNum" sz="quarter" idx="12"/>
          </p:nvPr>
        </p:nvSpPr>
        <p:spPr/>
        <p:txBody>
          <a:bodyPr/>
          <a:lstStyle/>
          <a:p>
            <a:fld id="{482AA7DE-4032-4CFA-B97E-155B0D9FC77F}" type="slidenum">
              <a:rPr lang="es-ES" smtClean="0"/>
              <a:t>‹Nº›</a:t>
            </a:fld>
            <a:endParaRPr lang="es-ES" dirty="0"/>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9F22A8F1-FE26-49E9-963A-A3432DFAA71C}" type="datetimeFigureOut">
              <a:rPr lang="es-ES" smtClean="0"/>
              <a:t>11/11/2011</a:t>
            </a:fld>
            <a:endParaRPr lang="es-ES" dirty="0"/>
          </a:p>
        </p:txBody>
      </p:sp>
      <p:sp>
        <p:nvSpPr>
          <p:cNvPr id="10" name="9 Marcador de pie de página"/>
          <p:cNvSpPr>
            <a:spLocks noGrp="1"/>
          </p:cNvSpPr>
          <p:nvPr>
            <p:ph type="ftr" sz="quarter" idx="11"/>
          </p:nvPr>
        </p:nvSpPr>
        <p:spPr/>
        <p:txBody>
          <a:bodyPr/>
          <a:lstStyle/>
          <a:p>
            <a:endParaRPr lang="es-ES" dirty="0"/>
          </a:p>
        </p:txBody>
      </p:sp>
      <p:sp>
        <p:nvSpPr>
          <p:cNvPr id="31" name="30 Marcador de número de diapositiva"/>
          <p:cNvSpPr>
            <a:spLocks noGrp="1"/>
          </p:cNvSpPr>
          <p:nvPr>
            <p:ph type="sldNum" sz="quarter" idx="12"/>
          </p:nvPr>
        </p:nvSpPr>
        <p:spPr/>
        <p:txBody>
          <a:bodyPr/>
          <a:lstStyle/>
          <a:p>
            <a:fld id="{482AA7DE-4032-4CFA-B97E-155B0D9FC77F}" type="slidenum">
              <a:rPr lang="es-ES" smtClean="0"/>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9F22A8F1-FE26-49E9-963A-A3432DFAA71C}" type="datetimeFigureOut">
              <a:rPr lang="es-ES" smtClean="0"/>
              <a:t>11/11/2011</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a:xfrm>
            <a:off x="8229600" y="6477000"/>
            <a:ext cx="762000" cy="246888"/>
          </a:xfrm>
        </p:spPr>
        <p:txBody>
          <a:bodyPr/>
          <a:lstStyle/>
          <a:p>
            <a:fld id="{482AA7DE-4032-4CFA-B97E-155B0D9FC77F}" type="slidenum">
              <a:rPr lang="es-ES" smtClean="0"/>
              <a:t>‹Nº›</a:t>
            </a:fld>
            <a:endParaRPr lang="es-ES" dirty="0"/>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9F22A8F1-FE26-49E9-963A-A3432DFAA71C}" type="datetimeFigureOut">
              <a:rPr lang="es-ES" smtClean="0"/>
              <a:t>11/11/2011</a:t>
            </a:fld>
            <a:endParaRPr lang="es-ES" dirty="0"/>
          </a:p>
        </p:txBody>
      </p:sp>
      <p:sp>
        <p:nvSpPr>
          <p:cNvPr id="21" name="20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482AA7DE-4032-4CFA-B97E-155B0D9FC77F}" type="slidenum">
              <a:rPr lang="es-ES" smtClean="0"/>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9F22A8F1-FE26-49E9-963A-A3432DFAA71C}" type="datetimeFigureOut">
              <a:rPr lang="es-ES" smtClean="0"/>
              <a:t>11/11/2011</a:t>
            </a:fld>
            <a:endParaRPr lang="es-ES" dirty="0"/>
          </a:p>
        </p:txBody>
      </p:sp>
      <p:sp>
        <p:nvSpPr>
          <p:cNvPr id="24" name="23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482AA7DE-4032-4CFA-B97E-155B0D9FC77F}" type="slidenum">
              <a:rPr lang="es-ES" smtClean="0"/>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9F22A8F1-FE26-49E9-963A-A3432DFAA71C}" type="datetimeFigureOut">
              <a:rPr lang="es-ES" smtClean="0"/>
              <a:t>11/11/2011</a:t>
            </a:fld>
            <a:endParaRPr lang="es-ES" dirty="0"/>
          </a:p>
        </p:txBody>
      </p:sp>
      <p:sp>
        <p:nvSpPr>
          <p:cNvPr id="29" name="28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482AA7DE-4032-4CFA-B97E-155B0D9FC77F}" type="slidenum">
              <a:rPr lang="es-ES" smtClean="0"/>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dirty="0"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9F22A8F1-FE26-49E9-963A-A3432DFAA71C}" type="datetimeFigureOut">
              <a:rPr lang="es-ES" smtClean="0"/>
              <a:t>11/11/2011</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31" name="30 Marcador de número de diapositiva"/>
          <p:cNvSpPr>
            <a:spLocks noGrp="1"/>
          </p:cNvSpPr>
          <p:nvPr>
            <p:ph type="sldNum" sz="quarter" idx="12"/>
          </p:nvPr>
        </p:nvSpPr>
        <p:spPr/>
        <p:txBody>
          <a:bodyPr/>
          <a:lstStyle/>
          <a:p>
            <a:fld id="{482AA7DE-4032-4CFA-B97E-155B0D9FC77F}" type="slidenum">
              <a:rPr lang="es-ES" smtClean="0"/>
              <a:t>‹Nº›</a:t>
            </a:fld>
            <a:endParaRPr lang="es-ES" dirty="0"/>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F22A8F1-FE26-49E9-963A-A3432DFAA71C}" type="datetimeFigureOut">
              <a:rPr lang="es-ES" smtClean="0"/>
              <a:t>11/11/2011</a:t>
            </a:fld>
            <a:endParaRPr lang="es-ES" dirty="0"/>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ES" dirty="0"/>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82AA7DE-4032-4CFA-B97E-155B0D9FC77F}" type="slidenum">
              <a:rPr lang="es-ES" smtClean="0"/>
              <a:t>‹Nº›</a:t>
            </a:fld>
            <a:endParaRPr lang="es-ES" dirty="0"/>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81000" y="1714488"/>
            <a:ext cx="8458200" cy="2000264"/>
          </a:xfrm>
        </p:spPr>
        <p:txBody>
          <a:bodyPr>
            <a:normAutofit/>
          </a:bodyPr>
          <a:lstStyle/>
          <a:p>
            <a:r>
              <a:rPr lang="es-ES" sz="4400" dirty="0" smtClean="0">
                <a:solidFill>
                  <a:srgbClr val="FF0000"/>
                </a:solidFill>
              </a:rPr>
              <a:t>RECEPTORES DE IMÁGENES </a:t>
            </a:r>
            <a:endParaRPr lang="es-ES" sz="4400" dirty="0">
              <a:solidFill>
                <a:srgbClr val="FF0000"/>
              </a:solidFill>
            </a:endParaRPr>
          </a:p>
        </p:txBody>
      </p:sp>
      <p:sp>
        <p:nvSpPr>
          <p:cNvPr id="4" name="3 Subtítulo"/>
          <p:cNvSpPr>
            <a:spLocks noGrp="1"/>
          </p:cNvSpPr>
          <p:nvPr>
            <p:ph type="subTitle" idx="1"/>
          </p:nvPr>
        </p:nvSpPr>
        <p:spPr/>
        <p:txBody>
          <a:bodyPr/>
          <a:lstStyle/>
          <a:p>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CONCEPTO</a:t>
            </a:r>
            <a:endParaRPr lang="es-ES" dirty="0"/>
          </a:p>
        </p:txBody>
      </p:sp>
      <p:sp>
        <p:nvSpPr>
          <p:cNvPr id="3" name="2 Marcador de contenido"/>
          <p:cNvSpPr>
            <a:spLocks noGrp="1"/>
          </p:cNvSpPr>
          <p:nvPr>
            <p:ph idx="1"/>
          </p:nvPr>
        </p:nvSpPr>
        <p:spPr/>
        <p:txBody>
          <a:bodyPr/>
          <a:lstStyle/>
          <a:p>
            <a:r>
              <a:rPr lang="es-ES" dirty="0" smtClean="0"/>
              <a:t>Un receptor de imagen en radiología es el que retiene la imagen latente proyectada de un objeto o cuerpo después de ser expuesta a los rayos x y plasmada por permanentemente por medio de un proceso químico o digital.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receptores</a:t>
            </a:r>
            <a:endParaRPr lang="es-ES" dirty="0"/>
          </a:p>
        </p:txBody>
      </p:sp>
      <p:sp>
        <p:nvSpPr>
          <p:cNvPr id="3" name="2 Marcador de contenido"/>
          <p:cNvSpPr>
            <a:spLocks noGrp="1"/>
          </p:cNvSpPr>
          <p:nvPr>
            <p:ph idx="1"/>
          </p:nvPr>
        </p:nvSpPr>
        <p:spPr/>
        <p:txBody>
          <a:bodyPr/>
          <a:lstStyle/>
          <a:p>
            <a:r>
              <a:rPr lang="es-ES" dirty="0" smtClean="0"/>
              <a:t>Película radiográfica:</a:t>
            </a:r>
          </a:p>
          <a:p>
            <a:endParaRPr lang="es-ES" dirty="0" smtClean="0"/>
          </a:p>
          <a:p>
            <a:endParaRPr lang="es-ES" dirty="0" smtClean="0"/>
          </a:p>
          <a:p>
            <a:r>
              <a:rPr lang="es-ES" dirty="0" smtClean="0"/>
              <a:t>Chasis para radiografías digitales</a:t>
            </a:r>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Películas radiográficas </a:t>
            </a:r>
            <a:endParaRPr lang="es-ES" dirty="0"/>
          </a:p>
        </p:txBody>
      </p:sp>
      <p:sp>
        <p:nvSpPr>
          <p:cNvPr id="3" name="2 Marcador de contenido"/>
          <p:cNvSpPr>
            <a:spLocks noGrp="1"/>
          </p:cNvSpPr>
          <p:nvPr>
            <p:ph idx="1"/>
          </p:nvPr>
        </p:nvSpPr>
        <p:spPr/>
        <p:txBody>
          <a:bodyPr/>
          <a:lstStyle/>
          <a:p>
            <a:r>
              <a:rPr lang="es-ES" dirty="0" smtClean="0"/>
              <a:t>Composición: </a:t>
            </a:r>
          </a:p>
          <a:p>
            <a:endParaRPr lang="es-ES" dirty="0" smtClean="0"/>
          </a:p>
          <a:p>
            <a:r>
              <a:rPr lang="es-ES" dirty="0" smtClean="0"/>
              <a:t>Base: material plástico transparente </a:t>
            </a:r>
          </a:p>
          <a:p>
            <a:endParaRPr lang="es-ES" dirty="0" smtClean="0"/>
          </a:p>
          <a:p>
            <a:r>
              <a:rPr lang="es-ES" dirty="0" smtClean="0"/>
              <a:t>Emulsión: gelatina y haluros de plata </a:t>
            </a:r>
          </a:p>
          <a:p>
            <a:endParaRPr lang="es-ES" dirty="0" smtClean="0"/>
          </a:p>
          <a:p>
            <a:endParaRPr lang="es-ES" dirty="0" smtClean="0"/>
          </a:p>
          <a:p>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base</a:t>
            </a:r>
            <a:endParaRPr lang="es-ES" dirty="0"/>
          </a:p>
        </p:txBody>
      </p:sp>
      <p:sp>
        <p:nvSpPr>
          <p:cNvPr id="3" name="2 Marcador de contenido"/>
          <p:cNvSpPr>
            <a:spLocks noGrp="1"/>
          </p:cNvSpPr>
          <p:nvPr>
            <p:ph idx="1"/>
          </p:nvPr>
        </p:nvSpPr>
        <p:spPr/>
        <p:txBody>
          <a:bodyPr/>
          <a:lstStyle/>
          <a:p>
            <a:r>
              <a:rPr lang="es-ES" b="1" dirty="0" smtClean="0"/>
              <a:t>Función:</a:t>
            </a:r>
          </a:p>
          <a:p>
            <a:r>
              <a:rPr lang="es-ES" sz="2800" dirty="0" smtClean="0"/>
              <a:t>Proporciona el apropiado grado de rigidez y solides para la estabilidad y manejo de la película</a:t>
            </a:r>
          </a:p>
          <a:p>
            <a:endParaRPr lang="es-ES" dirty="0" smtClean="0"/>
          </a:p>
          <a:p>
            <a:r>
              <a:rPr lang="es-ES" b="1" dirty="0" smtClean="0"/>
              <a:t>Grosor:</a:t>
            </a:r>
          </a:p>
          <a:p>
            <a:r>
              <a:rPr lang="es-ES" dirty="0" smtClean="0"/>
              <a:t>180 micrómetros</a:t>
            </a:r>
          </a:p>
          <a:p>
            <a:r>
              <a:rPr lang="es-ES" dirty="0" smtClean="0"/>
              <a:t>La base de la película debe absorber poco agua para un mejor procesado.  </a:t>
            </a:r>
            <a:endParaRPr lang="es-E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Emulsión :</a:t>
            </a:r>
            <a:endParaRPr lang="es-ES" dirty="0"/>
          </a:p>
        </p:txBody>
      </p:sp>
      <p:sp>
        <p:nvSpPr>
          <p:cNvPr id="3" name="2 Marcador de contenido"/>
          <p:cNvSpPr>
            <a:spLocks noGrp="1"/>
          </p:cNvSpPr>
          <p:nvPr>
            <p:ph idx="1"/>
          </p:nvPr>
        </p:nvSpPr>
        <p:spPr/>
        <p:txBody>
          <a:bodyPr>
            <a:normAutofit fontScale="92500" lnSpcReduction="10000"/>
          </a:bodyPr>
          <a:lstStyle/>
          <a:p>
            <a:r>
              <a:rPr lang="es-ES" b="1" dirty="0" smtClean="0"/>
              <a:t>Haluros de plata:</a:t>
            </a:r>
          </a:p>
          <a:p>
            <a:r>
              <a:rPr lang="es-ES" sz="2800" dirty="0" smtClean="0"/>
              <a:t>Los granos  de la emulsión de haluros de plata son usados como receptores de imagen en películas radiográficas estos cristales están suspendidos en una emulsión de gelatina cuya función es mantener los micro cristales de haluros de plata </a:t>
            </a:r>
          </a:p>
          <a:p>
            <a:r>
              <a:rPr lang="es-ES" dirty="0" smtClean="0"/>
              <a:t>Existen tres tipos de granos:</a:t>
            </a:r>
          </a:p>
          <a:p>
            <a:r>
              <a:rPr lang="es-ES" dirty="0" smtClean="0"/>
              <a:t>Grano tridimensional.</a:t>
            </a:r>
          </a:p>
          <a:p>
            <a:r>
              <a:rPr lang="es-ES" dirty="0" smtClean="0"/>
              <a:t>Tabular.</a:t>
            </a:r>
          </a:p>
          <a:p>
            <a:r>
              <a:rPr lang="es-ES" dirty="0" smtClean="0"/>
              <a:t>Cubico.</a:t>
            </a:r>
          </a:p>
          <a:p>
            <a:endParaRPr lang="es-ES" dirty="0" smtClean="0"/>
          </a:p>
          <a:p>
            <a:endParaRPr lang="es-ES" dirty="0" smtClean="0"/>
          </a:p>
          <a:p>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Chasis digital</a:t>
            </a:r>
            <a:endParaRPr lang="es-ES" dirty="0"/>
          </a:p>
        </p:txBody>
      </p:sp>
      <p:sp>
        <p:nvSpPr>
          <p:cNvPr id="3" name="2 Marcador de contenido"/>
          <p:cNvSpPr>
            <a:spLocks noGrp="1"/>
          </p:cNvSpPr>
          <p:nvPr>
            <p:ph idx="1"/>
          </p:nvPr>
        </p:nvSpPr>
        <p:spPr/>
        <p:txBody>
          <a:bodyPr/>
          <a:lstStyle/>
          <a:p>
            <a:r>
              <a:rPr lang="es-ES" dirty="0" smtClean="0"/>
              <a:t>Los chasis digitales es la innovación de la tecnología a nivel de receptores de radiación estos tienen la capacidad de grabar la imagen latente en de una exposición para luego ser procesada por un software transforma la imagen en un depositada en una información digital.</a:t>
            </a:r>
          </a:p>
          <a:p>
            <a:r>
              <a:rPr lang="es-ES" dirty="0" smtClean="0"/>
              <a:t> </a:t>
            </a:r>
            <a:endParaRPr lang="es-E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58</TotalTime>
  <Words>211</Words>
  <Application>Microsoft Office PowerPoint</Application>
  <PresentationFormat>Presentación en pantalla (4:3)</PresentationFormat>
  <Paragraphs>33</Paragraphs>
  <Slides>7</Slides>
  <Notes>0</Notes>
  <HiddenSlides>0</HiddenSlides>
  <MMClips>0</MMClips>
  <ScaleCrop>false</ScaleCrop>
  <HeadingPairs>
    <vt:vector size="4" baseType="variant">
      <vt:variant>
        <vt:lpstr>Tema</vt:lpstr>
      </vt:variant>
      <vt:variant>
        <vt:i4>1</vt:i4>
      </vt:variant>
      <vt:variant>
        <vt:lpstr>Títulos de diapositiva</vt:lpstr>
      </vt:variant>
      <vt:variant>
        <vt:i4>7</vt:i4>
      </vt:variant>
    </vt:vector>
  </HeadingPairs>
  <TitlesOfParts>
    <vt:vector size="8" baseType="lpstr">
      <vt:lpstr>Viajes</vt:lpstr>
      <vt:lpstr>RECEPTORES DE IMÁGENES </vt:lpstr>
      <vt:lpstr>CONCEPTO</vt:lpstr>
      <vt:lpstr>receptores</vt:lpstr>
      <vt:lpstr>Películas radiográficas </vt:lpstr>
      <vt:lpstr>base</vt:lpstr>
      <vt:lpstr>Emulsión :</vt:lpstr>
      <vt:lpstr>Chasis digital</vt:lpstr>
    </vt:vector>
  </TitlesOfParts>
  <Company>Windows XP Titan Ultimate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RECEPTORES DE IMÁGENES </dc:title>
  <dc:creator>Admin</dc:creator>
  <cp:lastModifiedBy>Admin</cp:lastModifiedBy>
  <cp:revision>8</cp:revision>
  <dcterms:created xsi:type="dcterms:W3CDTF">2011-11-11T15:58:04Z</dcterms:created>
  <dcterms:modified xsi:type="dcterms:W3CDTF">2011-11-11T16:56:45Z</dcterms:modified>
</cp:coreProperties>
</file>