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3ED267-02E1-4644-922B-B4B6012C2DC5}" type="datetimeFigureOut">
              <a:rPr lang="es-CO" smtClean="0"/>
              <a:pPr/>
              <a:t>18/11/2011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B3DA5B-CFD7-4A1C-BA32-088BBA46DA89}" type="slidenum">
              <a:rPr lang="es-CO" smtClean="0"/>
              <a:pPr/>
              <a:t>‹Nº›</a:t>
            </a:fld>
            <a:endParaRPr lang="es-CO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324880" cy="2843218"/>
          </a:xfrm>
        </p:spPr>
        <p:txBody>
          <a:bodyPr>
            <a:normAutofit/>
          </a:bodyPr>
          <a:lstStyle/>
          <a:p>
            <a:pPr algn="ctr"/>
            <a:r>
              <a:rPr lang="es-CO" dirty="0" smtClean="0"/>
              <a:t>HAZ DE RAYOS X Y FORMACION DE LA IMAGEN</a:t>
            </a:r>
            <a:endParaRPr lang="es-C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>
              <a:buNone/>
            </a:pPr>
            <a:r>
              <a:rPr lang="es-CO" dirty="0" smtClean="0"/>
              <a:t>La absorción de los rayos depende de diferentes factores</a:t>
            </a:r>
          </a:p>
          <a:p>
            <a:r>
              <a:rPr lang="es-CO" b="1" dirty="0" smtClean="0"/>
              <a:t>Espesor del objeto</a:t>
            </a:r>
            <a:r>
              <a:rPr lang="es-CO" dirty="0" smtClean="0"/>
              <a:t>: a mayor espesor mayor absorción siempre y cuando sea del mismo material</a:t>
            </a:r>
          </a:p>
          <a:p>
            <a:r>
              <a:rPr lang="es-CO" b="1" dirty="0" smtClean="0"/>
              <a:t>Densidad del objeto</a:t>
            </a:r>
            <a:r>
              <a:rPr lang="es-CO" dirty="0" smtClean="0"/>
              <a:t>: a mayor densidad habrá una mayor absorción</a:t>
            </a:r>
          </a:p>
          <a:p>
            <a:r>
              <a:rPr lang="es-CO" b="1" dirty="0" smtClean="0"/>
              <a:t>Numero atómico del material</a:t>
            </a:r>
            <a:r>
              <a:rPr lang="es-CO" dirty="0" smtClean="0"/>
              <a:t>: a mayor numero atómico</a:t>
            </a:r>
          </a:p>
          <a:p>
            <a:r>
              <a:rPr lang="es-CO" b="1" dirty="0" smtClean="0"/>
              <a:t>Kilovoltaje</a:t>
            </a:r>
            <a:r>
              <a:rPr lang="es-CO" dirty="0" smtClean="0"/>
              <a:t>: regula la cantidad de energía y el poder de penetración a mayor energía menor absorción</a:t>
            </a:r>
          </a:p>
          <a:p>
            <a:r>
              <a:rPr lang="es-CO" b="1" dirty="0" smtClean="0"/>
              <a:t>Medio de contraste</a:t>
            </a:r>
            <a:r>
              <a:rPr lang="es-CO" dirty="0" smtClean="0"/>
              <a:t>: acentúa diferencia de absorción entre áreas circundantes</a:t>
            </a:r>
          </a:p>
          <a:p>
            <a:r>
              <a:rPr lang="es-CO" b="1" dirty="0" smtClean="0"/>
              <a:t>Distancia</a:t>
            </a:r>
            <a:r>
              <a:rPr lang="es-CO" dirty="0" smtClean="0"/>
              <a:t>: a mayor distancia menor absorción</a:t>
            </a:r>
            <a:endParaRPr lang="es-CO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TIPOS DE IMAGENES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CO" b="1" dirty="0" smtClean="0"/>
              <a:t>IMAGEN AEREA</a:t>
            </a:r>
          </a:p>
          <a:p>
            <a:pPr>
              <a:buNone/>
            </a:pPr>
            <a:r>
              <a:rPr lang="es-CO" dirty="0" smtClean="0"/>
              <a:t>    El patrón o distribución de diferentes intensidades de RAYOS X que emergen de un paciente se denomina imagen aérea</a:t>
            </a:r>
          </a:p>
          <a:p>
            <a:r>
              <a:rPr lang="es-CO" b="1" dirty="0" smtClean="0"/>
              <a:t>IMAGEN LATENTE</a:t>
            </a:r>
          </a:p>
          <a:p>
            <a:pPr>
              <a:buNone/>
            </a:pPr>
            <a:r>
              <a:rPr lang="es-CO" dirty="0" smtClean="0"/>
              <a:t>    Es cuando la imagen aérea deposita la energía en la película</a:t>
            </a:r>
          </a:p>
          <a:p>
            <a:r>
              <a:rPr lang="es-CO" b="1" dirty="0" smtClean="0"/>
              <a:t>IMAGEN VISIBLE</a:t>
            </a:r>
          </a:p>
          <a:p>
            <a:pPr>
              <a:buNone/>
            </a:pPr>
            <a:r>
              <a:rPr lang="es-CO" dirty="0" smtClean="0"/>
              <a:t>    Es cuando la imagen latente a través de un proceso de revelado se hace visible</a:t>
            </a:r>
            <a:br>
              <a:rPr lang="es-CO" dirty="0" smtClean="0"/>
            </a:br>
            <a:endParaRPr lang="es-CO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571472" y="207167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s-CO" dirty="0" smtClean="0"/>
              <a:t>Accesorios que se usan para la formación de la imagen</a:t>
            </a:r>
            <a:endParaRPr lang="es-CO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4386266" cy="1162050"/>
          </a:xfrm>
        </p:spPr>
        <p:txBody>
          <a:bodyPr/>
          <a:lstStyle/>
          <a:p>
            <a:r>
              <a:rPr lang="es-CO" sz="6000" dirty="0" smtClean="0"/>
              <a:t>Chasis</a:t>
            </a:r>
            <a:endParaRPr lang="es-CO" sz="6000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4957770" cy="1752600"/>
          </a:xfrm>
        </p:spPr>
        <p:txBody>
          <a:bodyPr>
            <a:normAutofit fontScale="92500" lnSpcReduction="10000"/>
          </a:bodyPr>
          <a:lstStyle/>
          <a:p>
            <a:r>
              <a:rPr lang="es-CO" sz="2400" dirty="0" smtClean="0"/>
              <a:t>Es un cassette de fibra de carbono que va a proteger la película radiográfica. Tiene una parte radiotransparente (deja pasar los rayos) y otra parte radiopaca (no deja pasar los rayos).</a:t>
            </a:r>
            <a:endParaRPr lang="es-CO" sz="2400" dirty="0"/>
          </a:p>
        </p:txBody>
      </p:sp>
      <p:pic>
        <p:nvPicPr>
          <p:cNvPr id="6" name="5 Marcador de contenido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3429000"/>
            <a:ext cx="3803475" cy="2643206"/>
          </a:xfrm>
        </p:spPr>
      </p:pic>
      <p:pic>
        <p:nvPicPr>
          <p:cNvPr id="7" name="6 Imagen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429000"/>
            <a:ext cx="3429024" cy="26493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5957902" cy="1162050"/>
          </a:xfrm>
        </p:spPr>
        <p:txBody>
          <a:bodyPr/>
          <a:lstStyle/>
          <a:p>
            <a:r>
              <a:rPr lang="es-CO" sz="4800" dirty="0" smtClean="0"/>
              <a:t>Pantallas reforzadoras</a:t>
            </a:r>
            <a:endParaRPr lang="es-CO" sz="4800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7958166" cy="225266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CO" sz="2000" b="1" dirty="0" smtClean="0"/>
              <a:t>El Soporte</a:t>
            </a:r>
            <a:r>
              <a:rPr lang="es-CO" sz="2000" dirty="0" smtClean="0"/>
              <a:t>: Es el sostén o armazón sobre el que se extienden las capas fotosensibles.</a:t>
            </a:r>
          </a:p>
          <a:p>
            <a:pPr>
              <a:buFont typeface="Arial" pitchFamily="34" charset="0"/>
              <a:buChar char="•"/>
            </a:pPr>
            <a:r>
              <a:rPr lang="es-CO" sz="2000" b="1" dirty="0" smtClean="0"/>
              <a:t> La Emulsión</a:t>
            </a:r>
            <a:r>
              <a:rPr lang="es-CO" sz="2000" dirty="0" smtClean="0"/>
              <a:t>: Es el detector de la luz y de la radiación X.</a:t>
            </a:r>
          </a:p>
          <a:p>
            <a:pPr>
              <a:buFont typeface="Arial" pitchFamily="34" charset="0"/>
              <a:buChar char="•"/>
            </a:pPr>
            <a:r>
              <a:rPr lang="es-CO" sz="2000" b="1" dirty="0" smtClean="0"/>
              <a:t>La Gelatina </a:t>
            </a:r>
            <a:r>
              <a:rPr lang="es-CO" sz="2000" dirty="0" smtClean="0"/>
              <a:t>: Es una proteína extraída de las pieles y huesos de animales de matadero. En contacto con agua, la absorbe, se hincha y, al elevar la temperatura por encima de los 35°C</a:t>
            </a:r>
          </a:p>
          <a:p>
            <a:pPr>
              <a:buFont typeface="Arial" pitchFamily="34" charset="0"/>
              <a:buChar char="•"/>
            </a:pPr>
            <a:endParaRPr lang="es-CO" dirty="0" smtClean="0"/>
          </a:p>
          <a:p>
            <a:pPr>
              <a:buFont typeface="Arial" pitchFamily="34" charset="0"/>
              <a:buChar char="•"/>
            </a:pPr>
            <a:endParaRPr lang="es-CO" dirty="0" smtClean="0"/>
          </a:p>
          <a:p>
            <a:pPr>
              <a:buFont typeface="Arial" pitchFamily="34" charset="0"/>
              <a:buChar char="•"/>
            </a:pPr>
            <a:endParaRPr lang="es-CO" dirty="0" smtClean="0"/>
          </a:p>
          <a:p>
            <a:endParaRPr lang="es-CO" dirty="0"/>
          </a:p>
        </p:txBody>
      </p:sp>
      <p:pic>
        <p:nvPicPr>
          <p:cNvPr id="9" name="8 Marcador de contenido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7517" y="4214794"/>
            <a:ext cx="8816483" cy="264320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Antidifusores</a:t>
            </a:r>
            <a:endParaRPr lang="es-CO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O" dirty="0" smtClean="0"/>
              <a:t>Eliminan la radiación dispersa. Hay dos tipos</a:t>
            </a:r>
            <a:r>
              <a:rPr lang="es-CO" dirty="0" smtClean="0"/>
              <a:t>:</a:t>
            </a:r>
          </a:p>
          <a:p>
            <a:r>
              <a:rPr lang="es-CO" b="1" dirty="0" smtClean="0"/>
              <a:t>Limitadores de campo</a:t>
            </a:r>
            <a:r>
              <a:rPr lang="es-CO" dirty="0" smtClean="0"/>
              <a:t>: están dentro del aparato de rayos X; son unas planchas de plomo que van a cerrar o colimar el haz de </a:t>
            </a:r>
            <a:r>
              <a:rPr lang="es-CO" dirty="0" smtClean="0"/>
              <a:t>radiación</a:t>
            </a:r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4" name="3 Imagen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643314"/>
            <a:ext cx="3571900" cy="2806493"/>
          </a:xfrm>
          <a:prstGeom prst="rect">
            <a:avLst/>
          </a:prstGeom>
        </p:spPr>
      </p:pic>
      <p:pic>
        <p:nvPicPr>
          <p:cNvPr id="7" name="6 Imagen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357562"/>
            <a:ext cx="3857652" cy="308919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389120"/>
          </a:xfrm>
        </p:spPr>
        <p:txBody>
          <a:bodyPr/>
          <a:lstStyle/>
          <a:p>
            <a:r>
              <a:rPr lang="es-CO" dirty="0" smtClean="0"/>
              <a:t>Rejilla o parrilla: es una plancha que lleva incorporados unos hilos o bandas de plomo en su interior. La radiación pasa primero por la rejilla y ésta absorbe la radiación </a:t>
            </a:r>
            <a:r>
              <a:rPr lang="es-CO" dirty="0" smtClean="0"/>
              <a:t>dispersa</a:t>
            </a:r>
          </a:p>
          <a:p>
            <a:pPr>
              <a:buNone/>
            </a:pPr>
            <a:endParaRPr lang="es-CO" dirty="0"/>
          </a:p>
        </p:txBody>
      </p:sp>
      <p:pic>
        <p:nvPicPr>
          <p:cNvPr id="4" name="3 Imagen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2786058"/>
            <a:ext cx="4155632" cy="3714776"/>
          </a:xfrm>
          <a:prstGeom prst="rect">
            <a:avLst/>
          </a:prstGeom>
        </p:spPr>
      </p:pic>
      <p:pic>
        <p:nvPicPr>
          <p:cNvPr id="5" name="4 Imagen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7" y="2786059"/>
            <a:ext cx="3643338" cy="350046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Rayos x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Los Rayos X fueron descubiertos por W. K Roentgen en 1.895, y a los pocos meses ya se usaban con fines de diagnóstico médico.</a:t>
            </a:r>
          </a:p>
          <a:p>
            <a:r>
              <a:rPr lang="es-CO" dirty="0" smtClean="0"/>
              <a:t>Los </a:t>
            </a:r>
            <a:r>
              <a:rPr lang="es-CO" dirty="0" err="1" smtClean="0"/>
              <a:t>Rx</a:t>
            </a:r>
            <a:r>
              <a:rPr lang="es-CO" dirty="0" smtClean="0"/>
              <a:t> se propagan desde el punto focal en línea recta y en todas las direcciones, para hacer una radiografía solo utilizamos los que salen por la ventana del tubo de </a:t>
            </a:r>
            <a:r>
              <a:rPr lang="es-CO" dirty="0" err="1" smtClean="0"/>
              <a:t>Rx</a:t>
            </a:r>
            <a:r>
              <a:rPr lang="es-CO" dirty="0" smtClean="0"/>
              <a:t>, a estos rayos se les denomina haz primario</a:t>
            </a:r>
            <a:endParaRPr lang="es-C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>
          <a:xfrm>
            <a:off x="571472" y="357166"/>
            <a:ext cx="7858180" cy="2357454"/>
          </a:xfrm>
        </p:spPr>
        <p:txBody>
          <a:bodyPr>
            <a:normAutofit/>
          </a:bodyPr>
          <a:lstStyle/>
          <a:p>
            <a:r>
              <a:rPr lang="es-CO" sz="2000" dirty="0" smtClean="0"/>
              <a:t>Los Rayos X forman parte del </a:t>
            </a:r>
            <a:r>
              <a:rPr lang="es-CO" sz="2000" i="1" dirty="0" smtClean="0"/>
              <a:t>espectro de radiaciones electromagnéticas</a:t>
            </a:r>
            <a:r>
              <a:rPr lang="es-CO" sz="2000" dirty="0" smtClean="0"/>
              <a:t>, al igual que las ondas eléctricas y las de radio,(éstos en un extremo), y los rayos infrarrojos, los visibles, y los ultravioleta (en la zona media), situándose, junto a los rayos cósmicos, al otro extremo del espectro.</a:t>
            </a:r>
          </a:p>
          <a:p>
            <a:endParaRPr lang="es-CO" dirty="0"/>
          </a:p>
        </p:txBody>
      </p:sp>
      <p:pic>
        <p:nvPicPr>
          <p:cNvPr id="7" name="6 Marcador de contenido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0100" y="2500306"/>
            <a:ext cx="6929486" cy="39663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 smtClean="0"/>
              <a:t>Propiedades de los rayos X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 smtClean="0"/>
              <a:t>Poder de penetración:</a:t>
            </a:r>
            <a:r>
              <a:rPr lang="es-CO" dirty="0" smtClean="0"/>
              <a:t> los rayos X tienen la capacidad de penetrar en la materia.</a:t>
            </a:r>
          </a:p>
          <a:p>
            <a:r>
              <a:rPr lang="es-CO" b="1" dirty="0" smtClean="0"/>
              <a:t>Efecto luminiscente: </a:t>
            </a:r>
            <a:r>
              <a:rPr lang="es-CO" dirty="0" smtClean="0"/>
              <a:t>los rayos X tienen la capacidad de que al incidir sobre ciertas sustancias, éstas emitan luz.</a:t>
            </a:r>
          </a:p>
          <a:p>
            <a:r>
              <a:rPr lang="es-CO" b="1" dirty="0" smtClean="0"/>
              <a:t>Efecto fotográfico: </a:t>
            </a:r>
            <a:r>
              <a:rPr lang="es-CO" dirty="0" smtClean="0"/>
              <a:t>los rayos X tienen la capacidad de producir el ennegrecimiento de las emulsiones fotográficas, una vez reveladas y fijadas éstas. </a:t>
            </a:r>
            <a:r>
              <a:rPr lang="es-CO" i="1" dirty="0" smtClean="0"/>
              <a:t>Esta es la base de la imagen radiológica</a:t>
            </a:r>
            <a:endParaRPr lang="es-C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895864"/>
          </a:xfrm>
        </p:spPr>
        <p:txBody>
          <a:bodyPr/>
          <a:lstStyle/>
          <a:p>
            <a:r>
              <a:rPr lang="es-CO" b="1" dirty="0" smtClean="0"/>
              <a:t>Efecto ionizante:</a:t>
            </a:r>
            <a:r>
              <a:rPr lang="es-CO" dirty="0" smtClean="0"/>
              <a:t> los rayos X tienen la capacidad de ionizar los gases (</a:t>
            </a:r>
            <a:r>
              <a:rPr lang="es-CO" i="1" dirty="0" smtClean="0"/>
              <a:t>Ionización</a:t>
            </a:r>
            <a:r>
              <a:rPr lang="es-CO" dirty="0" smtClean="0"/>
              <a:t>: acción de eliminar o añadir electrones).</a:t>
            </a:r>
          </a:p>
          <a:p>
            <a:endParaRPr lang="es-CO" dirty="0" smtClean="0"/>
          </a:p>
          <a:p>
            <a:r>
              <a:rPr lang="es-CO" b="1" dirty="0" smtClean="0"/>
              <a:t>Efecto biológico: </a:t>
            </a:r>
            <a:r>
              <a:rPr lang="es-CO" dirty="0" smtClean="0"/>
              <a:t>son los efectos más importantes para el hombre, y se estudian desde el aspecto beneficioso para el ser humano en la </a:t>
            </a:r>
            <a:r>
              <a:rPr lang="es-CO" b="1" dirty="0" smtClean="0"/>
              <a:t>Radioterapia</a:t>
            </a:r>
            <a:r>
              <a:rPr lang="es-CO" dirty="0" smtClean="0"/>
              <a:t>, y desde el negativo, intentando conocer sus efectos perjudiciales, en la </a:t>
            </a:r>
            <a:r>
              <a:rPr lang="es-CO" b="1" dirty="0" smtClean="0"/>
              <a:t>Protección Radiológica</a:t>
            </a:r>
            <a:r>
              <a:rPr lang="es-CO" dirty="0" smtClean="0"/>
              <a:t>.</a:t>
            </a:r>
            <a:endParaRPr lang="es-C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7100910" cy="1162050"/>
          </a:xfrm>
        </p:spPr>
        <p:txBody>
          <a:bodyPr/>
          <a:lstStyle/>
          <a:p>
            <a:r>
              <a:rPr lang="es-CO" sz="4800" dirty="0" smtClean="0"/>
              <a:t>TUBO DE RAYOS X</a:t>
            </a:r>
            <a:endParaRPr lang="es-CO" sz="4800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171820" cy="4572000"/>
          </a:xfrm>
        </p:spPr>
        <p:txBody>
          <a:bodyPr/>
          <a:lstStyle/>
          <a:p>
            <a:r>
              <a:rPr lang="es-CO" sz="2400" dirty="0" smtClean="0"/>
              <a:t>1. Ampolla-Estuche.</a:t>
            </a:r>
            <a:br>
              <a:rPr lang="es-CO" sz="2400" dirty="0" smtClean="0"/>
            </a:br>
            <a:r>
              <a:rPr lang="es-CO" sz="2400" dirty="0" smtClean="0"/>
              <a:t>2. Cátodo.</a:t>
            </a:r>
            <a:br>
              <a:rPr lang="es-CO" sz="2400" dirty="0" smtClean="0"/>
            </a:br>
            <a:r>
              <a:rPr lang="es-CO" sz="2400" dirty="0" smtClean="0"/>
              <a:t>3. Foco.</a:t>
            </a:r>
            <a:br>
              <a:rPr lang="es-CO" sz="2400" dirty="0" smtClean="0"/>
            </a:br>
            <a:r>
              <a:rPr lang="es-CO" sz="2400" dirty="0" smtClean="0"/>
              <a:t>4. Ánodo.</a:t>
            </a:r>
            <a:br>
              <a:rPr lang="es-CO" sz="2400" dirty="0" smtClean="0"/>
            </a:br>
            <a:r>
              <a:rPr lang="es-CO" sz="2400" dirty="0" smtClean="0"/>
              <a:t>5. Vacío.</a:t>
            </a:r>
            <a:br>
              <a:rPr lang="es-CO" sz="2400" dirty="0" smtClean="0"/>
            </a:br>
            <a:r>
              <a:rPr lang="es-CO" sz="2400" dirty="0" smtClean="0"/>
              <a:t>6. Diafragma.</a:t>
            </a:r>
            <a:br>
              <a:rPr lang="es-CO" sz="2400" dirty="0" smtClean="0"/>
            </a:br>
            <a:r>
              <a:rPr lang="es-CO" sz="2400" dirty="0" smtClean="0"/>
              <a:t>7. Haz de rayos X.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pic>
        <p:nvPicPr>
          <p:cNvPr id="4" name="3 Marcador de contenido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71178" y="1643050"/>
            <a:ext cx="4907721" cy="435771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714355"/>
            <a:ext cx="3000396" cy="2950389"/>
          </a:xfrm>
        </p:spPr>
      </p:pic>
      <p:pic>
        <p:nvPicPr>
          <p:cNvPr id="5" name="4 Imagen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1643050"/>
            <a:ext cx="4591074" cy="3438874"/>
          </a:xfrm>
          <a:prstGeom prst="rect">
            <a:avLst/>
          </a:prstGeom>
        </p:spPr>
      </p:pic>
      <p:pic>
        <p:nvPicPr>
          <p:cNvPr id="6" name="5 Imagen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4071942"/>
            <a:ext cx="3357586" cy="25279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Formación de la imagen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La propiedad más importante de lo </a:t>
            </a:r>
            <a:r>
              <a:rPr lang="es-CO" dirty="0" err="1" smtClean="0"/>
              <a:t>Rx</a:t>
            </a:r>
            <a:r>
              <a:rPr lang="es-CO" dirty="0" smtClean="0"/>
              <a:t> es su poder de penetración de la materia. Los </a:t>
            </a:r>
            <a:r>
              <a:rPr lang="es-CO" dirty="0" err="1" smtClean="0"/>
              <a:t>Rx</a:t>
            </a:r>
            <a:r>
              <a:rPr lang="es-CO" dirty="0" smtClean="0"/>
              <a:t> son atenuados por absorción y dispersión en diferentes grados al atravesar el cuerpo humano, dependiendo de la densidad, composición atómica y espesor de la materia atravesada por los </a:t>
            </a:r>
            <a:r>
              <a:rPr lang="es-CO" dirty="0" err="1" smtClean="0"/>
              <a:t>Rx.</a:t>
            </a:r>
            <a:endParaRPr lang="es-CO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6958034" cy="1162050"/>
          </a:xfrm>
        </p:spPr>
        <p:txBody>
          <a:bodyPr/>
          <a:lstStyle/>
          <a:p>
            <a:r>
              <a:rPr lang="es-CO" dirty="0" smtClean="0"/>
              <a:t>La formación varia en diferentes aspectos como lo son</a:t>
            </a:r>
            <a:endParaRPr lang="es-CO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>
          <a:xfrm>
            <a:off x="357158" y="1714488"/>
            <a:ext cx="2743200" cy="457200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CO" sz="2000" dirty="0" smtClean="0"/>
              <a:t>La absorción es mayor a mayor densidad de la estructura atravesada.</a:t>
            </a:r>
          </a:p>
          <a:p>
            <a:pPr marL="342900" indent="-342900">
              <a:buFont typeface="+mj-lt"/>
              <a:buAutoNum type="arabicPeriod"/>
            </a:pPr>
            <a:endParaRPr lang="es-CO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s-CO" sz="2000" dirty="0" smtClean="0"/>
              <a:t>Hay mayor absorción de rayos X a mayor numero atómico de la estructura atravesada</a:t>
            </a:r>
            <a:br>
              <a:rPr lang="es-CO" sz="2000" dirty="0" smtClean="0"/>
            </a:br>
            <a:endParaRPr lang="es-CO" sz="2000" dirty="0"/>
          </a:p>
        </p:txBody>
      </p:sp>
      <p:pic>
        <p:nvPicPr>
          <p:cNvPr id="7" name="6 Marcador de contenido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43241" y="1542736"/>
            <a:ext cx="5786477" cy="460090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468</Words>
  <Application>Microsoft Office PowerPoint</Application>
  <PresentationFormat>Presentación en pantalla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Flujo</vt:lpstr>
      <vt:lpstr>HAZ DE RAYOS X Y FORMACION DE LA IMAGEN</vt:lpstr>
      <vt:lpstr>Rayos x</vt:lpstr>
      <vt:lpstr>Diapositiva 3</vt:lpstr>
      <vt:lpstr>Propiedades de los rayos X </vt:lpstr>
      <vt:lpstr>Diapositiva 5</vt:lpstr>
      <vt:lpstr>TUBO DE RAYOS X</vt:lpstr>
      <vt:lpstr>Diapositiva 7</vt:lpstr>
      <vt:lpstr>Formación de la imagen</vt:lpstr>
      <vt:lpstr>La formación varia en diferentes aspectos como lo son</vt:lpstr>
      <vt:lpstr>Diapositiva 10</vt:lpstr>
      <vt:lpstr>TIPOS DE IMAGENES</vt:lpstr>
      <vt:lpstr>Accesorios que se usan para la formación de la imagen</vt:lpstr>
      <vt:lpstr>Chasis</vt:lpstr>
      <vt:lpstr>Pantallas reforzadoras</vt:lpstr>
      <vt:lpstr>Antidifusores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HAZ DE RAYOS X Y FORMACION DE LA IMAGEN</dc:title>
  <dc:creator>walter</dc:creator>
  <cp:lastModifiedBy>walter</cp:lastModifiedBy>
  <cp:revision>10</cp:revision>
  <dcterms:created xsi:type="dcterms:W3CDTF">2011-11-18T02:06:43Z</dcterms:created>
  <dcterms:modified xsi:type="dcterms:W3CDTF">2011-11-18T15:06:27Z</dcterms:modified>
</cp:coreProperties>
</file>