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22" autoAdjust="0"/>
    <p:restoredTop sz="94660"/>
  </p:normalViewPr>
  <p:slideViewPr>
    <p:cSldViewPr>
      <p:cViewPr>
        <p:scale>
          <a:sx n="60" d="100"/>
          <a:sy n="60" d="100"/>
        </p:scale>
        <p:origin x="-792" y="-2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2494BE85-6CD5-4D73-BF9C-03D8ED9FCD1D}" type="datetimeFigureOut">
              <a:rPr lang="es-ES" smtClean="0"/>
              <a:t>10/11/2011</a:t>
            </a:fld>
            <a:endParaRPr lang="es-ES" dirty="0"/>
          </a:p>
        </p:txBody>
      </p:sp>
      <p:sp>
        <p:nvSpPr>
          <p:cNvPr id="19" name="18 Marcador de pie de página"/>
          <p:cNvSpPr>
            <a:spLocks noGrp="1"/>
          </p:cNvSpPr>
          <p:nvPr>
            <p:ph type="ftr" sz="quarter" idx="11"/>
          </p:nvPr>
        </p:nvSpPr>
        <p:spPr/>
        <p:txBody>
          <a:bodyPr/>
          <a:lstStyle/>
          <a:p>
            <a:endParaRPr lang="es-ES" dirty="0"/>
          </a:p>
        </p:txBody>
      </p:sp>
      <p:sp>
        <p:nvSpPr>
          <p:cNvPr id="27" name="26 Marcador de número de diapositiva"/>
          <p:cNvSpPr>
            <a:spLocks noGrp="1"/>
          </p:cNvSpPr>
          <p:nvPr>
            <p:ph type="sldNum" sz="quarter" idx="12"/>
          </p:nvPr>
        </p:nvSpPr>
        <p:spPr/>
        <p:txBody>
          <a:bodyPr/>
          <a:lstStyle/>
          <a:p>
            <a:fld id="{FA47E1D8-EF96-4D79-B9FF-4681989B34F1}" type="slidenum">
              <a:rPr lang="es-ES" smtClean="0"/>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494BE85-6CD5-4D73-BF9C-03D8ED9FCD1D}" type="datetimeFigureOut">
              <a:rPr lang="es-ES" smtClean="0"/>
              <a:t>10/11/2011</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A47E1D8-EF96-4D79-B9FF-4681989B34F1}" type="slidenum">
              <a:rPr lang="es-ES" smtClean="0"/>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494BE85-6CD5-4D73-BF9C-03D8ED9FCD1D}" type="datetimeFigureOut">
              <a:rPr lang="es-ES" smtClean="0"/>
              <a:t>10/11/2011</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A47E1D8-EF96-4D79-B9FF-4681989B34F1}" type="slidenum">
              <a:rPr lang="es-ES" smtClean="0"/>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494BE85-6CD5-4D73-BF9C-03D8ED9FCD1D}" type="datetimeFigureOut">
              <a:rPr lang="es-ES" smtClean="0"/>
              <a:t>10/11/2011</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A47E1D8-EF96-4D79-B9FF-4681989B34F1}" type="slidenum">
              <a:rPr lang="es-ES" smtClean="0"/>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2494BE85-6CD5-4D73-BF9C-03D8ED9FCD1D}" type="datetimeFigureOut">
              <a:rPr lang="es-ES" smtClean="0"/>
              <a:t>10/11/2011</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A47E1D8-EF96-4D79-B9FF-4681989B34F1}" type="slidenum">
              <a:rPr lang="es-ES" smtClean="0"/>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2494BE85-6CD5-4D73-BF9C-03D8ED9FCD1D}" type="datetimeFigureOut">
              <a:rPr lang="es-ES" smtClean="0"/>
              <a:t>10/11/2011</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FA47E1D8-EF96-4D79-B9FF-4681989B34F1}" type="slidenum">
              <a:rPr lang="es-ES" smtClean="0"/>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2494BE85-6CD5-4D73-BF9C-03D8ED9FCD1D}" type="datetimeFigureOut">
              <a:rPr lang="es-ES" smtClean="0"/>
              <a:t>10/11/2011</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FA47E1D8-EF96-4D79-B9FF-4681989B34F1}" type="slidenum">
              <a:rPr lang="es-ES" smtClean="0"/>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2494BE85-6CD5-4D73-BF9C-03D8ED9FCD1D}" type="datetimeFigureOut">
              <a:rPr lang="es-ES" smtClean="0"/>
              <a:t>10/11/2011</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FA47E1D8-EF96-4D79-B9FF-4681989B34F1}" type="slidenum">
              <a:rPr lang="es-ES" smtClean="0"/>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494BE85-6CD5-4D73-BF9C-03D8ED9FCD1D}" type="datetimeFigureOut">
              <a:rPr lang="es-ES" smtClean="0"/>
              <a:t>10/11/2011</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FA47E1D8-EF96-4D79-B9FF-4681989B34F1}" type="slidenum">
              <a:rPr lang="es-ES" smtClean="0"/>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2494BE85-6CD5-4D73-BF9C-03D8ED9FCD1D}" type="datetimeFigureOut">
              <a:rPr lang="es-ES" smtClean="0"/>
              <a:t>10/11/2011</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FA47E1D8-EF96-4D79-B9FF-4681989B34F1}" type="slidenum">
              <a:rPr lang="es-ES" smtClean="0"/>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2494BE85-6CD5-4D73-BF9C-03D8ED9FCD1D}" type="datetimeFigureOut">
              <a:rPr lang="es-ES" smtClean="0"/>
              <a:t>10/11/2011</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a:xfrm>
            <a:off x="8077200" y="6356350"/>
            <a:ext cx="609600" cy="365125"/>
          </a:xfrm>
        </p:spPr>
        <p:txBody>
          <a:bodyPr/>
          <a:lstStyle/>
          <a:p>
            <a:fld id="{FA47E1D8-EF96-4D79-B9FF-4681989B34F1}" type="slidenum">
              <a:rPr lang="es-ES" smtClean="0"/>
              <a:t>‹Nº›</a:t>
            </a:fld>
            <a:endParaRPr lang="es-ES" dirty="0"/>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494BE85-6CD5-4D73-BF9C-03D8ED9FCD1D}" type="datetimeFigureOut">
              <a:rPr lang="es-ES" smtClean="0"/>
              <a:t>10/11/2011</a:t>
            </a:fld>
            <a:endParaRPr lang="es-ES" dirty="0"/>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dirty="0"/>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A47E1D8-EF96-4D79-B9FF-4681989B34F1}" type="slidenum">
              <a:rPr lang="es-ES" smtClean="0"/>
              <a:t>‹Nº›</a:t>
            </a:fld>
            <a:endParaRPr lang="es-ES" dirty="0"/>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71472" y="1357298"/>
            <a:ext cx="7772400" cy="4500594"/>
          </a:xfrm>
        </p:spPr>
        <p:txBody>
          <a:bodyPr>
            <a:normAutofit/>
          </a:bodyPr>
          <a:lstStyle/>
          <a:p>
            <a:r>
              <a:rPr lang="es-ES" sz="6000" dirty="0" smtClean="0">
                <a:solidFill>
                  <a:schemeClr val="tx2">
                    <a:lumMod val="60000"/>
                    <a:lumOff val="40000"/>
                  </a:schemeClr>
                </a:solidFill>
              </a:rPr>
              <a:t>Calculo de modificación a los factores de exposición a la radiación </a:t>
            </a:r>
            <a:endParaRPr lang="es-ES" sz="6000"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42852"/>
            <a:ext cx="8229600" cy="1143008"/>
          </a:xfrm>
        </p:spPr>
        <p:txBody>
          <a:bodyPr/>
          <a:lstStyle/>
          <a:p>
            <a:r>
              <a:rPr lang="es-ES" dirty="0" smtClean="0"/>
              <a:t>Kilovoltaje (kvp)</a:t>
            </a:r>
            <a:endParaRPr lang="es-ES" dirty="0"/>
          </a:p>
        </p:txBody>
      </p:sp>
      <p:sp>
        <p:nvSpPr>
          <p:cNvPr id="3" name="2 Marcador de contenido"/>
          <p:cNvSpPr>
            <a:spLocks noGrp="1"/>
          </p:cNvSpPr>
          <p:nvPr>
            <p:ph idx="1"/>
          </p:nvPr>
        </p:nvSpPr>
        <p:spPr>
          <a:xfrm>
            <a:off x="457200" y="1357298"/>
            <a:ext cx="8229600" cy="5214974"/>
          </a:xfrm>
        </p:spPr>
        <p:txBody>
          <a:bodyPr>
            <a:normAutofit/>
          </a:bodyPr>
          <a:lstStyle/>
          <a:p>
            <a:r>
              <a:rPr lang="es-ES" sz="2800" dirty="0" smtClean="0"/>
              <a:t>El control primario de la calidad del haz, y por lo tanto de la penetrabilidad del haz. Un haz de rayos x de mayor calidad es un haz de mayor energía y por lo tanto con mas probabilidades de penetrar la anatomía de interés.</a:t>
            </a:r>
          </a:p>
          <a:p>
            <a:r>
              <a:rPr lang="es-ES" sz="2800" dirty="0" smtClean="0"/>
              <a:t>Tiene mas efecto que cualquier otra factor en la exposición del receptor de imagen por que afecta la calidad del haz .</a:t>
            </a:r>
          </a:p>
          <a:p>
            <a:r>
              <a:rPr lang="es-ES" sz="2800" dirty="0" smtClean="0"/>
              <a:t>Cuando se incrementa el kvp se emite mas rayos x, y tiene mas energía y penetrabilidad</a:t>
            </a:r>
            <a:endParaRPr lang="es-E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Kilovoltaje (kvp)</a:t>
            </a:r>
            <a:endParaRPr lang="es-ES" dirty="0"/>
          </a:p>
        </p:txBody>
      </p:sp>
      <p:sp>
        <p:nvSpPr>
          <p:cNvPr id="3" name="2 Marcador de contenido"/>
          <p:cNvSpPr>
            <a:spLocks noGrp="1"/>
          </p:cNvSpPr>
          <p:nvPr>
            <p:ph idx="1"/>
          </p:nvPr>
        </p:nvSpPr>
        <p:spPr/>
        <p:txBody>
          <a:bodyPr/>
          <a:lstStyle/>
          <a:p>
            <a:r>
              <a:rPr lang="es-ES" dirty="0" smtClean="0"/>
              <a:t>El kvp controla las escalas de contraste de las radiografías, a medida que aumenta hay menos adsorción diferencial y mas ruido en la imagen por tanto un kvp alto resulta en una reducción del contraste de la imagen</a:t>
            </a:r>
            <a:endParaRPr lang="es-E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Diferencia entre kv y mA</a:t>
            </a:r>
            <a:endParaRPr lang="es-ES" dirty="0"/>
          </a:p>
        </p:txBody>
      </p:sp>
      <p:sp>
        <p:nvSpPr>
          <p:cNvPr id="3" name="2 Marcador de contenido"/>
          <p:cNvSpPr>
            <a:spLocks noGrp="1"/>
          </p:cNvSpPr>
          <p:nvPr>
            <p:ph idx="1"/>
          </p:nvPr>
        </p:nvSpPr>
        <p:spPr>
          <a:xfrm>
            <a:off x="428596" y="2143116"/>
            <a:ext cx="8229600" cy="4214842"/>
          </a:xfrm>
        </p:spPr>
        <p:txBody>
          <a:bodyPr>
            <a:normAutofit/>
          </a:bodyPr>
          <a:lstStyle/>
          <a:p>
            <a:r>
              <a:rPr lang="es-ES" dirty="0" smtClean="0"/>
              <a:t>El kVp es la técnica que establece la penetración del rayo, o sea, cuanta radiación se necesita para hacer la radiografía.</a:t>
            </a:r>
            <a:br>
              <a:rPr lang="es-ES" dirty="0" smtClean="0"/>
            </a:br>
            <a:r>
              <a:rPr lang="es-ES" dirty="0" smtClean="0"/>
              <a:t>El mA son los Amperes q se utilizaran para hacer la radiografía.</a:t>
            </a:r>
            <a:br>
              <a:rPr lang="es-ES" dirty="0" smtClean="0"/>
            </a:br>
            <a:r>
              <a:rPr lang="es-ES" dirty="0" smtClean="0"/>
              <a:t>Ambos son tiempos de exposición, el técnico trata de utilizar menos tiempo MA para evitar mucha radiación en el paciente al disminuir el kv se aumenta el mA para una buena definición de la imagen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2285992"/>
          </a:xfrm>
        </p:spPr>
        <p:txBody>
          <a:bodyPr>
            <a:normAutofit/>
          </a:bodyPr>
          <a:lstStyle/>
          <a:p>
            <a:r>
              <a:rPr lang="es-ES" sz="1800" dirty="0" smtClean="0"/>
              <a:t> En la imagen Se muestra la influencia del producto de la corriente por el tiempo (mAs) en la Emisión de rayos X. Cuando los mAs disminuyen o aumentan, el número de electrones útiles para producir el haz de rayos X disminuye o aumenta en el mismo sentido, y en consecuencia de la intensidad del haz .</a:t>
            </a:r>
            <a:endParaRPr lang="es-ES" dirty="0"/>
          </a:p>
        </p:txBody>
      </p:sp>
      <p:pic>
        <p:nvPicPr>
          <p:cNvPr id="3074" name="Picture 2" descr="C:\Documents and Settings\USER\Mis documentos\Mis imágenes\000rtyrj.jpg"/>
          <p:cNvPicPr>
            <a:picLocks noGrp="1" noChangeAspect="1" noChangeArrowheads="1"/>
          </p:cNvPicPr>
          <p:nvPr>
            <p:ph idx="1"/>
          </p:nvPr>
        </p:nvPicPr>
        <p:blipFill>
          <a:blip r:embed="rId2"/>
          <a:srcRect/>
          <a:stretch>
            <a:fillRect/>
          </a:stretch>
        </p:blipFill>
        <p:spPr bwMode="auto">
          <a:xfrm>
            <a:off x="571472" y="2500306"/>
            <a:ext cx="7929618" cy="414340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Kilovoltaje y distancia</a:t>
            </a:r>
            <a:endParaRPr lang="es-ES" dirty="0"/>
          </a:p>
        </p:txBody>
      </p:sp>
      <p:sp>
        <p:nvSpPr>
          <p:cNvPr id="3" name="2 Marcador de contenido"/>
          <p:cNvSpPr>
            <a:spLocks noGrp="1"/>
          </p:cNvSpPr>
          <p:nvPr>
            <p:ph idx="1"/>
          </p:nvPr>
        </p:nvSpPr>
        <p:spPr/>
        <p:txBody>
          <a:bodyPr>
            <a:normAutofit fontScale="92500" lnSpcReduction="10000"/>
          </a:bodyPr>
          <a:lstStyle/>
          <a:p>
            <a:r>
              <a:rPr lang="es-ES" dirty="0" smtClean="0"/>
              <a:t>para poder conocer qué dosis produce a una distancia dada un equipo generador de rayos X, el procedimiento a seguir consiste en conocer el valor de potencial aplicado kV, la filtración total mm Al y con estos parámetros ingresar en la familia de curvas de rendimiento también denominado “output” que corresponda al tipo de alimentación y ripple del equipo. </a:t>
            </a:r>
          </a:p>
          <a:p>
            <a:r>
              <a:rPr lang="es-ES" dirty="0" smtClean="0"/>
              <a:t>En el ejemplo de la Figura 11, con rectificación de onda completa, para un determinado valor de potencial en kilo voltaje (kV) y un cierto espesor de filtro de aluminio, se obtiene el valor de tasa de exposición por mili amperaje (mA) de corriente a una distancia de 75 cm del tubo. </a:t>
            </a:r>
          </a:p>
          <a:p>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Kilovoltaje y distancia</a:t>
            </a:r>
            <a:endParaRPr lang="es-ES" dirty="0"/>
          </a:p>
        </p:txBody>
      </p:sp>
      <p:sp>
        <p:nvSpPr>
          <p:cNvPr id="5" name="4 Marcador de contenido"/>
          <p:cNvSpPr>
            <a:spLocks noGrp="1"/>
          </p:cNvSpPr>
          <p:nvPr>
            <p:ph idx="1"/>
          </p:nvPr>
        </p:nvSpPr>
        <p:spPr>
          <a:xfrm>
            <a:off x="485804" y="2071678"/>
            <a:ext cx="8229600" cy="4286280"/>
          </a:xfrm>
        </p:spPr>
        <p:txBody>
          <a:bodyPr/>
          <a:lstStyle/>
          <a:p>
            <a:r>
              <a:rPr lang="es-ES" dirty="0" smtClean="0"/>
              <a:t>para poder conocer qué dosis produce a una distancia dada un equipo generador de rayos X, el procedimiento a seguir consiste en conocer el valor de potencial aplicado kV, la filtración total mm Al y con estos parámetros ingresar en la familia de curvas de rendimiento también denominado “output” que corresponda al tipo de alimentación y ripple del equipo</a:t>
            </a:r>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142984"/>
          </a:xfrm>
        </p:spPr>
        <p:txBody>
          <a:bodyPr/>
          <a:lstStyle/>
          <a:p>
            <a:r>
              <a:rPr lang="es-ES" dirty="0" smtClean="0"/>
              <a:t>Kilovoltaje y tiempo</a:t>
            </a:r>
            <a:endParaRPr lang="es-ES" dirty="0"/>
          </a:p>
        </p:txBody>
      </p:sp>
      <p:sp>
        <p:nvSpPr>
          <p:cNvPr id="3" name="2 Marcador de contenido"/>
          <p:cNvSpPr>
            <a:spLocks noGrp="1"/>
          </p:cNvSpPr>
          <p:nvPr>
            <p:ph idx="1"/>
          </p:nvPr>
        </p:nvSpPr>
        <p:spPr>
          <a:xfrm>
            <a:off x="457200" y="1142984"/>
            <a:ext cx="8229600" cy="5286412"/>
          </a:xfrm>
        </p:spPr>
        <p:txBody>
          <a:bodyPr>
            <a:normAutofit/>
          </a:bodyPr>
          <a:lstStyle/>
          <a:p>
            <a:pPr>
              <a:buNone/>
            </a:pPr>
            <a:r>
              <a:rPr lang="es-ES" sz="1600" dirty="0"/>
              <a:t>Se desea determinar la exposición producida por un tubo de rayos X, con alimentación de alta </a:t>
            </a:r>
            <a:r>
              <a:rPr lang="es-ES" sz="1600" dirty="0" smtClean="0"/>
              <a:t>tensión de rectificación </a:t>
            </a:r>
            <a:r>
              <a:rPr lang="es-ES" sz="1600" dirty="0"/>
              <a:t>de onda completa y los siguientes </a:t>
            </a:r>
            <a:r>
              <a:rPr lang="es-ES" sz="1600" dirty="0" smtClean="0"/>
              <a:t>datos</a:t>
            </a:r>
          </a:p>
          <a:p>
            <a:pPr>
              <a:buNone/>
            </a:pPr>
            <a:endParaRPr lang="es-ES" sz="1600" dirty="0"/>
          </a:p>
          <a:p>
            <a:pPr>
              <a:buNone/>
            </a:pPr>
            <a:r>
              <a:rPr lang="es-ES" sz="1600" dirty="0" smtClean="0"/>
              <a:t>Diferencia </a:t>
            </a:r>
            <a:r>
              <a:rPr lang="es-ES" sz="1600" dirty="0"/>
              <a:t>de potencial aplicada </a:t>
            </a:r>
          </a:p>
          <a:p>
            <a:r>
              <a:rPr lang="es-ES" sz="1600" dirty="0"/>
              <a:t>70 kVp </a:t>
            </a:r>
          </a:p>
          <a:p>
            <a:r>
              <a:rPr lang="es-ES" sz="1600" dirty="0"/>
              <a:t>Corriente de tubo </a:t>
            </a:r>
          </a:p>
          <a:p>
            <a:r>
              <a:rPr lang="es-ES" sz="1600" dirty="0"/>
              <a:t>200 mA </a:t>
            </a:r>
          </a:p>
          <a:p>
            <a:r>
              <a:rPr lang="es-ES" sz="1600" dirty="0" smtClean="0"/>
              <a:t>exposición </a:t>
            </a:r>
            <a:endParaRPr lang="es-ES" sz="1600" dirty="0"/>
          </a:p>
          <a:p>
            <a:r>
              <a:rPr lang="es-ES" sz="1600" dirty="0"/>
              <a:t>0.25 seg. </a:t>
            </a:r>
          </a:p>
          <a:p>
            <a:r>
              <a:rPr lang="es-ES" sz="1600" dirty="0"/>
              <a:t>Filtración propia o inherente </a:t>
            </a:r>
          </a:p>
          <a:p>
            <a:r>
              <a:rPr lang="es-ES" sz="1600" dirty="0"/>
              <a:t>1 mm Al </a:t>
            </a:r>
          </a:p>
          <a:p>
            <a:r>
              <a:rPr lang="es-ES" sz="1600" dirty="0"/>
              <a:t>Filtración adicional o agregada </a:t>
            </a:r>
          </a:p>
          <a:p>
            <a:r>
              <a:rPr lang="es-ES" sz="1600" dirty="0"/>
              <a:t>1 mm Al </a:t>
            </a:r>
          </a:p>
          <a:p>
            <a:r>
              <a:rPr lang="es-ES" sz="1600" dirty="0"/>
              <a:t>Distancia foco piel </a:t>
            </a:r>
          </a:p>
          <a:p>
            <a:r>
              <a:rPr lang="es-ES" sz="1600" dirty="0"/>
              <a:t>65 cm </a:t>
            </a:r>
          </a:p>
          <a:p>
            <a:r>
              <a:rPr lang="es-ES" sz="1600" dirty="0"/>
              <a:t>Entrando en la curva de la Figura 12, se obtiene el rendimiento o OUTPUT. </a:t>
            </a:r>
            <a:r>
              <a:rPr lang="es-ES" sz="1600" dirty="0" smtClean="0"/>
              <a:t> </a:t>
            </a:r>
            <a:endParaRPr lang="es-ES" sz="1600" dirty="0"/>
          </a:p>
          <a:p>
            <a:r>
              <a:rPr lang="es-ES" sz="1600" dirty="0"/>
              <a:t>Considerando que la filtración total se obtiene sumando la propia más la agregada: </a:t>
            </a:r>
          </a:p>
          <a:p>
            <a:r>
              <a:rPr lang="es-ES" sz="1600" dirty="0"/>
              <a:t>Filtración propia + agregada = 1 mm Al + 1 mm Al = 2 mm Al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Kilovoltaje y tiempo</a:t>
            </a:r>
            <a:endParaRPr lang="es-ES" dirty="0"/>
          </a:p>
        </p:txBody>
      </p:sp>
      <p:sp>
        <p:nvSpPr>
          <p:cNvPr id="3" name="2 Marcador de contenido"/>
          <p:cNvSpPr>
            <a:spLocks noGrp="1"/>
          </p:cNvSpPr>
          <p:nvPr>
            <p:ph idx="1"/>
          </p:nvPr>
        </p:nvSpPr>
        <p:spPr>
          <a:xfrm>
            <a:off x="457200" y="2285992"/>
            <a:ext cx="8229600" cy="4214842"/>
          </a:xfrm>
        </p:spPr>
        <p:txBody>
          <a:bodyPr>
            <a:normAutofit fontScale="77500" lnSpcReduction="20000"/>
          </a:bodyPr>
          <a:lstStyle/>
          <a:p>
            <a:r>
              <a:rPr lang="es-ES" dirty="0" smtClean="0"/>
              <a:t>Considerando que el valor de kV es de 70, entonces ingresando por abscisas con un valor de 2 mm Al y subiendo hasta la curva de 70 kV, se encuentra el valor del rendimiento a 75 cm de distancia de referencia cuyo valor es: </a:t>
            </a:r>
          </a:p>
          <a:p>
            <a:r>
              <a:rPr lang="es-ES" dirty="0"/>
              <a:t>Rendimiento = 9,4 mR/mAseg a 75 cm </a:t>
            </a:r>
          </a:p>
          <a:p>
            <a:r>
              <a:rPr lang="es-ES" dirty="0"/>
              <a:t>Habiendo ya obtenido el rendimiento el valor de exposición a 75 cm será: </a:t>
            </a:r>
          </a:p>
          <a:p>
            <a:r>
              <a:rPr lang="es-ES" dirty="0"/>
              <a:t>Exposición a 75 cm = Rendimiento * mA * tiempo de exposición </a:t>
            </a:r>
          </a:p>
          <a:p>
            <a:r>
              <a:rPr lang="es-ES" dirty="0"/>
              <a:t>Exposición a 75 cm = 9,4 mR /mAseg * 200 mA * 0,25 seg = 470 mR </a:t>
            </a:r>
          </a:p>
          <a:p>
            <a:r>
              <a:rPr lang="es-ES" dirty="0" smtClean="0"/>
              <a:t>Para hallar finalmente la exposición a la distancia foco piel de 65 cm, sólo debe corregirse el valor de exposición a la distancia de referencia por la distancia </a:t>
            </a:r>
            <a:r>
              <a:rPr lang="es-ES" dirty="0"/>
              <a:t>e</a:t>
            </a:r>
            <a:r>
              <a:rPr lang="es-ES" dirty="0" smtClean="0"/>
              <a:t>n forma cuadrática, como sigue: </a:t>
            </a:r>
          </a:p>
          <a:p>
            <a:r>
              <a:rPr lang="es-ES" dirty="0"/>
              <a:t>Exposición a 65 cm = exposición a 75 cm * (75 cm / 65 cm) ^ 2 = 625,74 mR </a:t>
            </a:r>
          </a:p>
          <a:p>
            <a:endParaRPr lang="es-ES"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89</TotalTime>
  <Words>697</Words>
  <Application>Microsoft Office PowerPoint</Application>
  <PresentationFormat>Presentación en pantalla (4:3)</PresentationFormat>
  <Paragraphs>41</Paragraphs>
  <Slides>9</Slides>
  <Notes>0</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Flujo</vt:lpstr>
      <vt:lpstr>Calculo de modificación a los factores de exposición a la radiación </vt:lpstr>
      <vt:lpstr>Kilovoltaje (kvp)</vt:lpstr>
      <vt:lpstr>Kilovoltaje (kvp)</vt:lpstr>
      <vt:lpstr>Diferencia entre kv y mA</vt:lpstr>
      <vt:lpstr> En la imagen Se muestra la influencia del producto de la corriente por el tiempo (mAs) en la Emisión de rayos X. Cuando los mAs disminuyen o aumentan, el número de electrones útiles para producir el haz de rayos X disminuye o aumenta en el mismo sentido, y en consecuencia de la intensidad del haz .</vt:lpstr>
      <vt:lpstr>Kilovoltaje y distancia</vt:lpstr>
      <vt:lpstr>Kilovoltaje y distancia</vt:lpstr>
      <vt:lpstr>Kilovoltaje y tiempo</vt:lpstr>
      <vt:lpstr>Kilovoltaje y tiempo</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Calculo de modificación a los factores de la radiación </dc:title>
  <dc:creator>USER</dc:creator>
  <cp:lastModifiedBy>USER</cp:lastModifiedBy>
  <cp:revision>9</cp:revision>
  <dcterms:created xsi:type="dcterms:W3CDTF">2011-11-10T19:44:55Z</dcterms:created>
  <dcterms:modified xsi:type="dcterms:W3CDTF">2011-11-10T21:14:40Z</dcterms:modified>
</cp:coreProperties>
</file>