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B0F8-1B91-41F3-86D8-C26D6C1ED4B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FD-8D83-417F-9CD9-22CCE75FF8D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2000" y="304801"/>
            <a:ext cx="7772400" cy="76200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Recibiras</a:t>
            </a:r>
            <a:r>
              <a:rPr lang="en-US" sz="2400" dirty="0" smtClean="0"/>
              <a:t> un </a:t>
            </a:r>
            <a:r>
              <a:rPr lang="en-US" sz="2400" dirty="0" err="1" smtClean="0"/>
              <a:t>mensaje</a:t>
            </a:r>
            <a:r>
              <a:rPr lang="en-US" sz="2400" dirty="0" smtClean="0"/>
              <a:t> de </a:t>
            </a:r>
            <a:r>
              <a:rPr lang="en-US" sz="2400" dirty="0" err="1" smtClean="0"/>
              <a:t>wikispaces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dice: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80963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6398" t="17708" r="40264" b="30208"/>
          <a:stretch>
            <a:fillRect/>
          </a:stretch>
        </p:blipFill>
        <p:spPr bwMode="auto">
          <a:xfrm>
            <a:off x="381000" y="990600"/>
            <a:ext cx="5638800" cy="381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4 CuadroTexto"/>
          <p:cNvSpPr txBox="1"/>
          <p:nvPr/>
        </p:nvSpPr>
        <p:spPr>
          <a:xfrm>
            <a:off x="6705600" y="2209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Da</a:t>
            </a:r>
            <a:r>
              <a:rPr lang="en-US" dirty="0" smtClean="0"/>
              <a:t> click en el enlace </a:t>
            </a:r>
            <a:r>
              <a:rPr lang="en-US" dirty="0" err="1" smtClean="0"/>
              <a:t>que</a:t>
            </a:r>
            <a:r>
              <a:rPr lang="en-US" dirty="0" smtClean="0"/>
              <a:t> dice JOIN</a:t>
            </a:r>
            <a:endParaRPr lang="en-US" dirty="0"/>
          </a:p>
        </p:txBody>
      </p:sp>
      <p:cxnSp>
        <p:nvCxnSpPr>
          <p:cNvPr id="7" name="6 Conector recto de flecha"/>
          <p:cNvCxnSpPr>
            <a:stCxn id="5" idx="1"/>
          </p:cNvCxnSpPr>
          <p:nvPr/>
        </p:nvCxnSpPr>
        <p:spPr>
          <a:xfrm rot="10800000" flipV="1">
            <a:off x="3733800" y="2532966"/>
            <a:ext cx="2971800" cy="57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Office PowerPoint</Application>
  <PresentationFormat>Presentación en pantalla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Recibiras un mensaje de wikispaces que dice: </vt:lpstr>
      <vt:lpstr>Diapositiva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Recibiras un mensaje de wikispaces que dice: </dc:title>
  <dc:creator>PROY INTERACTIVA</dc:creator>
  <cp:lastModifiedBy>PROY INTERACTIVA</cp:lastModifiedBy>
  <cp:revision>1</cp:revision>
  <dcterms:created xsi:type="dcterms:W3CDTF">2011-10-15T03:04:41Z</dcterms:created>
  <dcterms:modified xsi:type="dcterms:W3CDTF">2011-10-15T03:07:40Z</dcterms:modified>
</cp:coreProperties>
</file>